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4" r:id="rId5"/>
    <p:sldId id="268" r:id="rId6"/>
    <p:sldId id="269" r:id="rId7"/>
    <p:sldId id="270" r:id="rId8"/>
    <p:sldId id="265" r:id="rId9"/>
    <p:sldId id="257" r:id="rId10"/>
    <p:sldId id="258" r:id="rId11"/>
    <p:sldId id="259" r:id="rId12"/>
    <p:sldId id="260" r:id="rId13"/>
    <p:sldId id="262" r:id="rId14"/>
    <p:sldId id="263" r:id="rId15"/>
    <p:sldId id="267" r:id="rId16"/>
    <p:sldId id="266" r:id="rId17"/>
    <p:sldId id="272" r:id="rId18"/>
    <p:sldId id="271" r:id="rId19"/>
    <p:sldId id="274" r:id="rId20"/>
    <p:sldId id="276" r:id="rId21"/>
    <p:sldId id="273" r:id="rId22"/>
    <p:sldId id="275" r:id="rId23"/>
    <p:sldId id="281" r:id="rId24"/>
    <p:sldId id="278" r:id="rId25"/>
    <p:sldId id="280" r:id="rId26"/>
    <p:sldId id="282" r:id="rId27"/>
    <p:sldId id="285" r:id="rId28"/>
    <p:sldId id="283" r:id="rId29"/>
    <p:sldId id="286" r:id="rId3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3247962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3866111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3754724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91682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909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7099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12161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4424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193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20995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28437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451824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49523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46461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30481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3"/>
          <p:cNvSpPr/>
          <p:nvPr/>
        </p:nvSpPr>
        <p:spPr>
          <a:xfrm>
            <a:off x="0" y="5778500"/>
            <a:ext cx="12192000"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latin typeface="Microsoft JhengHei UI" panose="020B0604030504040204" pitchFamily="34" charset="-120"/>
              <a:ea typeface="Microsoft JhengHei UI" panose="020B0604030504040204" pitchFamily="34" charset="-120"/>
            </a:endParaRPr>
          </a:p>
        </p:txBody>
      </p:sp>
      <p:sp>
        <p:nvSpPr>
          <p:cNvPr id="5" name="矩形 4"/>
          <p:cNvSpPr/>
          <p:nvPr/>
        </p:nvSpPr>
        <p:spPr>
          <a:xfrm>
            <a:off x="0" y="0"/>
            <a:ext cx="12192000"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latin typeface="Microsoft JhengHei UI" panose="020B0604030504040204" pitchFamily="34" charset="-120"/>
              <a:ea typeface="Microsoft JhengHei UI" panose="020B0604030504040204" pitchFamily="34" charset="-120"/>
            </a:endParaRPr>
          </a:p>
        </p:txBody>
      </p:sp>
      <p:pic>
        <p:nvPicPr>
          <p:cNvPr id="6" name="圖片 5"/>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標題 1"/>
          <p:cNvSpPr>
            <a:spLocks noGrp="1"/>
          </p:cNvSpPr>
          <p:nvPr>
            <p:ph type="ctrTitle"/>
          </p:nvPr>
        </p:nvSpPr>
        <p:spPr>
          <a:xfrm>
            <a:off x="1104900" y="2292094"/>
            <a:ext cx="10096500" cy="2219691"/>
          </a:xfrm>
        </p:spPr>
        <p:txBody>
          <a:bodyPr rtlCol="0" anchor="ctr">
            <a:normAutofit/>
          </a:bodyPr>
          <a:lstStyle>
            <a:lvl1pPr algn="l" rtl="0">
              <a:defRPr sz="4400" cap="all" baseline="0">
                <a:latin typeface="Microsoft JhengHei UI" panose="020B0604030504040204" pitchFamily="34" charset="-120"/>
                <a:ea typeface="Microsoft JhengHei UI" panose="020B0604030504040204" pitchFamily="34" charset="-120"/>
              </a:defRPr>
            </a:lvl1pPr>
          </a:lstStyle>
          <a:p>
            <a:r>
              <a:rPr lang="zh-TW" altLang="en-US" noProof="0"/>
              <a:t>按一下以編輯母片標題樣式</a:t>
            </a:r>
            <a:endParaRPr lang="zh-TW" altLang="en-US" noProof="0" dirty="0"/>
          </a:p>
        </p:txBody>
      </p:sp>
      <p:sp>
        <p:nvSpPr>
          <p:cNvPr id="3" name="副標題 2"/>
          <p:cNvSpPr>
            <a:spLocks noGrp="1"/>
          </p:cNvSpPr>
          <p:nvPr>
            <p:ph type="subTitle" idx="1"/>
          </p:nvPr>
        </p:nvSpPr>
        <p:spPr>
          <a:xfrm>
            <a:off x="1104898" y="4511784"/>
            <a:ext cx="10096501" cy="955565"/>
          </a:xfrm>
        </p:spPr>
        <p:txBody>
          <a:bodyPr/>
          <a:lstStyle>
            <a:lvl1pPr marL="0" indent="0" algn="l" rtl="0">
              <a:spcBef>
                <a:spcPts val="0"/>
              </a:spcBef>
              <a:buNone/>
              <a:defRPr sz="1800">
                <a:latin typeface="Microsoft JhengHei UI" panose="020B0604030504040204" pitchFamily="34" charset="-120"/>
                <a:ea typeface="Microsoft JhengHei UI" panose="020B0604030504040204" pitchFamily="34" charset="-120"/>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zh-TW" altLang="en-US" noProof="0"/>
              <a:t>按一下以編輯母片副標題樣式</a:t>
            </a:r>
            <a:endParaRPr lang="zh-TW" altLang="en-US" noProof="0" dirty="0"/>
          </a:p>
        </p:txBody>
      </p:sp>
      <p:sp>
        <p:nvSpPr>
          <p:cNvPr id="7" name="日期預留位置 3"/>
          <p:cNvSpPr>
            <a:spLocks noGrp="1"/>
          </p:cNvSpPr>
          <p:nvPr>
            <p:ph type="dt" sz="half" idx="10"/>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059B422B-3BF5-43B3-9165-CCDB821825AF}" type="datetime1">
              <a:rPr lang="zh-TW" altLang="en-US"/>
              <a:pPr>
                <a:defRPr/>
              </a:pPr>
              <a:t>2018/9/25</a:t>
            </a:fld>
            <a:endParaRPr lang="zh-TW" altLang="en-US" dirty="0"/>
          </a:p>
        </p:txBody>
      </p:sp>
      <p:sp>
        <p:nvSpPr>
          <p:cNvPr id="8" name="頁尾預留位置 4"/>
          <p:cNvSpPr>
            <a:spLocks noGrp="1"/>
          </p:cNvSpPr>
          <p:nvPr>
            <p:ph type="ftr" sz="quarter" idx="11"/>
          </p:nvPr>
        </p:nvSpPr>
        <p:spPr/>
        <p:txBody>
          <a:bodyPr/>
          <a:lstStyle>
            <a:lvl1pPr eaLnBrk="0" fontAlgn="base" hangingPunct="0">
              <a:spcBef>
                <a:spcPct val="0"/>
              </a:spcBef>
              <a:spcAft>
                <a:spcPct val="0"/>
              </a:spcAft>
              <a:defRPr dirty="0">
                <a:latin typeface="Microsoft JhengHei UI" panose="020B0604030504040204" pitchFamily="34" charset="-120"/>
                <a:ea typeface="Microsoft JhengHei UI" panose="020B0604030504040204" pitchFamily="34" charset="-120"/>
              </a:defRPr>
            </a:lvl1pPr>
          </a:lstStyle>
          <a:p>
            <a:pPr>
              <a:defRPr/>
            </a:pPr>
            <a:endParaRPr lang="zh-TW" altLang="en-US"/>
          </a:p>
        </p:txBody>
      </p:sp>
      <p:sp>
        <p:nvSpPr>
          <p:cNvPr id="9" name="投影片編號預留位置 5"/>
          <p:cNvSpPr>
            <a:spLocks noGrp="1"/>
          </p:cNvSpPr>
          <p:nvPr>
            <p:ph type="sldNum" sz="quarter" idx="12"/>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45A464F5-2D4B-4ED5-B5F6-200F7A120B2F}" type="slidenum">
              <a:rPr lang="en-US" altLang="zh-TW"/>
              <a:pPr>
                <a:defRPr/>
              </a:pPr>
              <a:t>‹#›</a:t>
            </a:fld>
            <a:endParaRPr lang="zh-TW" altLang="en-US" dirty="0"/>
          </a:p>
        </p:txBody>
      </p:sp>
    </p:spTree>
    <p:extLst>
      <p:ext uri="{BB962C8B-B14F-4D97-AF65-F5344CB8AC3E}">
        <p14:creationId xmlns:p14="http://schemas.microsoft.com/office/powerpoint/2010/main" val="6533182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Microsoft JhengHei UI" panose="020B0604030504040204" pitchFamily="34" charset="-120"/>
                <a:ea typeface="Microsoft JhengHei UI" panose="020B0604030504040204" pitchFamily="34" charset="-120"/>
              </a:defRPr>
            </a:lvl1pPr>
          </a:lstStyle>
          <a:p>
            <a:r>
              <a:rPr lang="zh-TW" altLang="en-US" noProof="0"/>
              <a:t>按一下以編輯母片標題樣式</a:t>
            </a:r>
            <a:endParaRPr lang="zh-TW" altLang="en-US" noProof="0" dirty="0"/>
          </a:p>
        </p:txBody>
      </p:sp>
      <p:sp>
        <p:nvSpPr>
          <p:cNvPr id="3" name="內容預留位置 2"/>
          <p:cNvSpPr>
            <a:spLocks noGrp="1"/>
          </p:cNvSpPr>
          <p:nvPr>
            <p:ph idx="1"/>
          </p:nvPr>
        </p:nvSpPr>
        <p:spPr/>
        <p:txBody>
          <a:bodyPr/>
          <a:lstStyle>
            <a:lvl1pPr>
              <a:defRPr>
                <a:latin typeface="Microsoft JhengHei UI" panose="020B0604030504040204" pitchFamily="34" charset="-120"/>
                <a:ea typeface="Microsoft JhengHei UI" panose="020B0604030504040204" pitchFamily="34" charset="-120"/>
              </a:defRPr>
            </a:lvl1pPr>
            <a:lvl2pPr>
              <a:defRPr>
                <a:latin typeface="Microsoft JhengHei UI" panose="020B0604030504040204" pitchFamily="34" charset="-120"/>
                <a:ea typeface="Microsoft JhengHei UI" panose="020B0604030504040204" pitchFamily="34" charset="-120"/>
              </a:defRPr>
            </a:lvl2pPr>
            <a:lvl3pPr>
              <a:defRPr>
                <a:latin typeface="Microsoft JhengHei UI" panose="020B0604030504040204" pitchFamily="34" charset="-120"/>
                <a:ea typeface="Microsoft JhengHei UI" panose="020B0604030504040204" pitchFamily="34" charset="-120"/>
              </a:defRPr>
            </a:lvl3pPr>
            <a:lvl4pPr>
              <a:defRPr>
                <a:latin typeface="Microsoft JhengHei UI" panose="020B0604030504040204" pitchFamily="34" charset="-120"/>
                <a:ea typeface="Microsoft JhengHei UI" panose="020B0604030504040204" pitchFamily="34" charset="-120"/>
              </a:defRPr>
            </a:lvl4pPr>
            <a:lvl5pPr>
              <a:defRPr>
                <a:latin typeface="Microsoft JhengHei UI" panose="020B0604030504040204" pitchFamily="34" charset="-120"/>
                <a:ea typeface="Microsoft JhengHei UI" panose="020B0604030504040204" pitchFamily="34" charset="-120"/>
              </a:defRPr>
            </a:lvl5p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zh-TW" altLang="en-US" noProof="0" dirty="0"/>
          </a:p>
        </p:txBody>
      </p:sp>
      <p:sp>
        <p:nvSpPr>
          <p:cNvPr id="4" name="日期預留位置 3"/>
          <p:cNvSpPr>
            <a:spLocks noGrp="1"/>
          </p:cNvSpPr>
          <p:nvPr>
            <p:ph type="dt" sz="half" idx="10"/>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AB725DB8-7E1F-4134-B0B4-81426C2F1419}" type="datetime1">
              <a:rPr lang="zh-TW" altLang="en-US"/>
              <a:pPr>
                <a:defRPr/>
              </a:pPr>
              <a:t>2018/9/25</a:t>
            </a:fld>
            <a:endParaRPr lang="zh-TW" altLang="en-US" dirty="0"/>
          </a:p>
        </p:txBody>
      </p:sp>
      <p:sp>
        <p:nvSpPr>
          <p:cNvPr id="5" name="頁尾預留位置 4"/>
          <p:cNvSpPr>
            <a:spLocks noGrp="1"/>
          </p:cNvSpPr>
          <p:nvPr>
            <p:ph type="ftr" sz="quarter" idx="11"/>
          </p:nvPr>
        </p:nvSpPr>
        <p:spPr/>
        <p:txBody>
          <a:bodyPr/>
          <a:lstStyle>
            <a:lvl1pPr eaLnBrk="0" fontAlgn="base" hangingPunct="0">
              <a:spcBef>
                <a:spcPct val="0"/>
              </a:spcBef>
              <a:spcAft>
                <a:spcPct val="0"/>
              </a:spcAft>
              <a:defRPr dirty="0">
                <a:latin typeface="Microsoft JhengHei UI" panose="020B0604030504040204" pitchFamily="34" charset="-120"/>
                <a:ea typeface="Microsoft JhengHei UI" panose="020B0604030504040204" pitchFamily="34" charset="-120"/>
              </a:defRPr>
            </a:lvl1pPr>
          </a:lstStyle>
          <a:p>
            <a:pPr>
              <a:defRPr/>
            </a:pPr>
            <a:endParaRPr lang="zh-TW" altLang="en-US"/>
          </a:p>
        </p:txBody>
      </p:sp>
      <p:sp>
        <p:nvSpPr>
          <p:cNvPr id="6" name="投影片編號預留位置 5"/>
          <p:cNvSpPr>
            <a:spLocks noGrp="1"/>
          </p:cNvSpPr>
          <p:nvPr>
            <p:ph type="sldNum" sz="quarter" idx="12"/>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4882C5FF-EA0D-4B3D-B380-D25EFBCEEAF9}" type="slidenum">
              <a:rPr lang="en-US" altLang="zh-TW"/>
              <a:pPr>
                <a:defRPr/>
              </a:pPr>
              <a:t>‹#›</a:t>
            </a:fld>
            <a:endParaRPr lang="zh-TW" altLang="en-US" dirty="0"/>
          </a:p>
        </p:txBody>
      </p:sp>
    </p:spTree>
    <p:extLst>
      <p:ext uri="{BB962C8B-B14F-4D97-AF65-F5344CB8AC3E}">
        <p14:creationId xmlns:p14="http://schemas.microsoft.com/office/powerpoint/2010/main" val="354628007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含圖片的標題投影片">
    <p:spTree>
      <p:nvGrpSpPr>
        <p:cNvPr id="1" name=""/>
        <p:cNvGrpSpPr/>
        <p:nvPr/>
      </p:nvGrpSpPr>
      <p:grpSpPr>
        <a:xfrm>
          <a:off x="0" y="0"/>
          <a:ext cx="0" cy="0"/>
          <a:chOff x="0" y="0"/>
          <a:chExt cx="0" cy="0"/>
        </a:xfrm>
      </p:grpSpPr>
      <p:grpSp>
        <p:nvGrpSpPr>
          <p:cNvPr id="5" name="群組 9"/>
          <p:cNvGrpSpPr>
            <a:grpSpLocks/>
          </p:cNvGrpSpPr>
          <p:nvPr/>
        </p:nvGrpSpPr>
        <p:grpSpPr bwMode="auto">
          <a:xfrm rot="10800000">
            <a:off x="0" y="5645150"/>
            <a:ext cx="12192000" cy="63500"/>
            <a:chOff x="507492" y="1501519"/>
            <a:chExt cx="8129016" cy="63125"/>
          </a:xfrm>
        </p:grpSpPr>
        <p:cxnSp>
          <p:nvCxnSpPr>
            <p:cNvPr id="6" name="直線接點 5"/>
            <p:cNvCxnSpPr/>
            <p:nvPr/>
          </p:nvCxnSpPr>
          <p:spPr>
            <a:xfrm>
              <a:off x="508550" y="1564644"/>
              <a:ext cx="8129017"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 name="直線接點​ 17"/>
            <p:cNvCxnSpPr/>
            <p:nvPr/>
          </p:nvCxnSpPr>
          <p:spPr>
            <a:xfrm>
              <a:off x="508550" y="1501519"/>
              <a:ext cx="8129017"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8" name="群組 15"/>
          <p:cNvGrpSpPr>
            <a:grpSpLocks/>
          </p:cNvGrpSpPr>
          <p:nvPr/>
        </p:nvGrpSpPr>
        <p:grpSpPr bwMode="auto">
          <a:xfrm>
            <a:off x="0" y="1143000"/>
            <a:ext cx="12192000" cy="63500"/>
            <a:chOff x="507492" y="1501519"/>
            <a:chExt cx="8129016" cy="63125"/>
          </a:xfrm>
        </p:grpSpPr>
        <p:cxnSp>
          <p:nvCxnSpPr>
            <p:cNvPr id="9" name="直線接點 8"/>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0" y="5778500"/>
            <a:ext cx="12192000"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latin typeface="Microsoft JhengHei UI" panose="020B0604030504040204" pitchFamily="34" charset="-120"/>
              <a:ea typeface="Microsoft JhengHei UI" panose="020B0604030504040204" pitchFamily="34" charset="-120"/>
            </a:endParaRPr>
          </a:p>
        </p:txBody>
      </p:sp>
      <p:sp>
        <p:nvSpPr>
          <p:cNvPr id="13" name="矩形 12"/>
          <p:cNvSpPr/>
          <p:nvPr/>
        </p:nvSpPr>
        <p:spPr>
          <a:xfrm>
            <a:off x="0" y="0"/>
            <a:ext cx="12192000"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latin typeface="Microsoft JhengHei UI" panose="020B0604030504040204" pitchFamily="34" charset="-120"/>
              <a:ea typeface="Microsoft JhengHei UI" panose="020B0604030504040204" pitchFamily="34" charset="-120"/>
            </a:endParaRPr>
          </a:p>
        </p:txBody>
      </p:sp>
      <p:pic>
        <p:nvPicPr>
          <p:cNvPr id="14" name="圖片 13"/>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5" name="說明文字"/>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zh-TW" altLang="en-US" sz="1200" b="1" i="1" dirty="0">
                <a:solidFill>
                  <a:srgbClr val="FFFFFF"/>
                </a:solidFill>
                <a:latin typeface="Microsoft JhengHei UI" panose="020B0604030504040204" pitchFamily="34" charset="-120"/>
                <a:ea typeface="Microsoft JhengHei UI" panose="020B0604030504040204" pitchFamily="34" charset="-120"/>
                <a:cs typeface="Arial" pitchFamily="34" charset="0"/>
              </a:rPr>
              <a:t>附註</a:t>
            </a:r>
            <a:r>
              <a:rPr lang="en-US" altLang="zh-TW" sz="1200" b="1" i="1" dirty="0">
                <a:solidFill>
                  <a:srgbClr val="FFFFFF"/>
                </a:solidFill>
                <a:latin typeface="Microsoft JhengHei UI" panose="020B0604030504040204" pitchFamily="34" charset="-120"/>
                <a:ea typeface="Microsoft JhengHei UI" panose="020B0604030504040204" pitchFamily="34" charset="-120"/>
                <a:cs typeface="Arial" pitchFamily="34" charset="0"/>
              </a:rPr>
              <a:t>︰</a:t>
            </a:r>
          </a:p>
          <a:p>
            <a:pPr>
              <a:defRPr/>
            </a:pPr>
            <a:r>
              <a:rPr lang="zh-TW" altLang="en-US" sz="1200" i="1" dirty="0">
                <a:solidFill>
                  <a:srgbClr val="FFFFFF"/>
                </a:solidFill>
                <a:latin typeface="Microsoft JhengHei UI" panose="020B0604030504040204" pitchFamily="34" charset="-120"/>
                <a:ea typeface="Microsoft JhengHei UI" panose="020B0604030504040204" pitchFamily="34" charset="-120"/>
                <a:cs typeface="Arial" pitchFamily="34" charset="0"/>
              </a:rPr>
              <a:t>若要變更此投影片上的影像，請選取該影像並將其刪除。然後按一下預留位置中的 </a:t>
            </a:r>
            <a:r>
              <a:rPr lang="en-US" altLang="zh-TW" sz="1200" i="1" dirty="0">
                <a:solidFill>
                  <a:srgbClr val="FFFFFF"/>
                </a:solidFill>
                <a:latin typeface="Microsoft JhengHei UI" panose="020B0604030504040204" pitchFamily="34" charset="-120"/>
                <a:ea typeface="Microsoft JhengHei UI" panose="020B0604030504040204" pitchFamily="34" charset="-120"/>
                <a:cs typeface="Arial" pitchFamily="34" charset="0"/>
              </a:rPr>
              <a:t>[</a:t>
            </a:r>
            <a:r>
              <a:rPr lang="zh-TW" altLang="en-US" sz="1200" i="1" dirty="0">
                <a:solidFill>
                  <a:srgbClr val="FFFFFF"/>
                </a:solidFill>
                <a:latin typeface="Microsoft JhengHei UI" panose="020B0604030504040204" pitchFamily="34" charset="-120"/>
                <a:ea typeface="Microsoft JhengHei UI" panose="020B0604030504040204" pitchFamily="34" charset="-120"/>
                <a:cs typeface="Arial" pitchFamily="34" charset="0"/>
              </a:rPr>
              <a:t>圖片</a:t>
            </a:r>
            <a:r>
              <a:rPr lang="en-US" altLang="zh-TW" sz="1200" i="1" dirty="0">
                <a:solidFill>
                  <a:srgbClr val="FFFFFF"/>
                </a:solidFill>
                <a:latin typeface="Microsoft JhengHei UI" panose="020B0604030504040204" pitchFamily="34" charset="-120"/>
                <a:ea typeface="Microsoft JhengHei UI" panose="020B0604030504040204" pitchFamily="34" charset="-120"/>
                <a:cs typeface="Arial" pitchFamily="34" charset="0"/>
              </a:rPr>
              <a:t>] </a:t>
            </a:r>
            <a:r>
              <a:rPr lang="zh-TW" altLang="en-US" sz="1200" i="1" dirty="0">
                <a:solidFill>
                  <a:srgbClr val="FFFFFF"/>
                </a:solidFill>
                <a:latin typeface="Microsoft JhengHei UI" panose="020B0604030504040204" pitchFamily="34" charset="-120"/>
                <a:ea typeface="Microsoft JhengHei UI" panose="020B0604030504040204" pitchFamily="34" charset="-120"/>
                <a:cs typeface="Arial" pitchFamily="34" charset="0"/>
              </a:rPr>
              <a:t>圖示以插入您自己的影像。</a:t>
            </a:r>
          </a:p>
        </p:txBody>
      </p:sp>
      <p:sp>
        <p:nvSpPr>
          <p:cNvPr id="2" name="標題 1"/>
          <p:cNvSpPr>
            <a:spLocks noGrp="1"/>
          </p:cNvSpPr>
          <p:nvPr>
            <p:ph type="ctrTitle"/>
          </p:nvPr>
        </p:nvSpPr>
        <p:spPr>
          <a:xfrm>
            <a:off x="1104900" y="2292094"/>
            <a:ext cx="5734050" cy="2219691"/>
          </a:xfrm>
        </p:spPr>
        <p:txBody>
          <a:bodyPr rtlCol="0" anchor="ctr">
            <a:normAutofit/>
          </a:bodyPr>
          <a:lstStyle>
            <a:lvl1pPr algn="l" rtl="0">
              <a:defRPr sz="4400" cap="all" baseline="0">
                <a:latin typeface="Microsoft JhengHei UI" panose="020B0604030504040204" pitchFamily="34" charset="-120"/>
                <a:ea typeface="Microsoft JhengHei UI" panose="020B0604030504040204" pitchFamily="34" charset="-120"/>
              </a:defRPr>
            </a:lvl1pPr>
          </a:lstStyle>
          <a:p>
            <a:r>
              <a:rPr lang="zh-TW" altLang="en-US" noProof="0"/>
              <a:t>按一下以編輯母片標題樣式</a:t>
            </a:r>
            <a:endParaRPr lang="zh-TW" altLang="en-US" noProof="0" dirty="0"/>
          </a:p>
        </p:txBody>
      </p:sp>
      <p:sp>
        <p:nvSpPr>
          <p:cNvPr id="3" name="副標題 2"/>
          <p:cNvSpPr>
            <a:spLocks noGrp="1"/>
          </p:cNvSpPr>
          <p:nvPr>
            <p:ph type="subTitle" idx="1"/>
          </p:nvPr>
        </p:nvSpPr>
        <p:spPr>
          <a:xfrm>
            <a:off x="1104900" y="4511784"/>
            <a:ext cx="5734050" cy="955565"/>
          </a:xfrm>
        </p:spPr>
        <p:txBody>
          <a:bodyPr/>
          <a:lstStyle>
            <a:lvl1pPr marL="0" indent="0" algn="l" rtl="0">
              <a:spcBef>
                <a:spcPts val="0"/>
              </a:spcBef>
              <a:buNone/>
              <a:defRPr sz="1800">
                <a:latin typeface="Microsoft JhengHei UI" panose="020B0604030504040204" pitchFamily="34" charset="-120"/>
                <a:ea typeface="Microsoft JhengHei UI" panose="020B0604030504040204" pitchFamily="34" charset="-120"/>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zh-TW" altLang="en-US" noProof="0"/>
              <a:t>按一下以編輯母片副標題樣式</a:t>
            </a:r>
            <a:endParaRPr lang="zh-TW" altLang="en-US" noProof="0" dirty="0"/>
          </a:p>
        </p:txBody>
      </p:sp>
      <p:sp>
        <p:nvSpPr>
          <p:cNvPr id="11" name="圖片預留位置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rtl="0">
              <a:buNone/>
              <a:defRPr>
                <a:latin typeface="Microsoft JhengHei UI" panose="020B0604030504040204" pitchFamily="34" charset="-120"/>
                <a:ea typeface="Microsoft JhengHei UI" panose="020B0604030504040204" pitchFamily="34" charset="-120"/>
              </a:defRPr>
            </a:lvl1pPr>
          </a:lstStyle>
          <a:p>
            <a:pPr lvl="0"/>
            <a:r>
              <a:rPr lang="zh-TW" altLang="en-US" noProof="0"/>
              <a:t>按一下圖示以新增圖片</a:t>
            </a:r>
            <a:endParaRPr lang="zh-TW" altLang="en-US" noProof="0" dirty="0"/>
          </a:p>
        </p:txBody>
      </p:sp>
    </p:spTree>
    <p:extLst>
      <p:ext uri="{BB962C8B-B14F-4D97-AF65-F5344CB8AC3E}">
        <p14:creationId xmlns:p14="http://schemas.microsoft.com/office/powerpoint/2010/main" val="134598282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pSp>
        <p:nvGrpSpPr>
          <p:cNvPr id="4" name="群組 9"/>
          <p:cNvGrpSpPr>
            <a:grpSpLocks/>
          </p:cNvGrpSpPr>
          <p:nvPr/>
        </p:nvGrpSpPr>
        <p:grpSpPr bwMode="auto">
          <a:xfrm>
            <a:off x="0" y="2514600"/>
            <a:ext cx="12192000" cy="3194050"/>
            <a:chOff x="647402" y="2514600"/>
            <a:chExt cx="10838688" cy="3194035"/>
          </a:xfrm>
        </p:grpSpPr>
        <p:grpSp>
          <p:nvGrpSpPr>
            <p:cNvPr id="5" name="群組 10"/>
            <p:cNvGrpSpPr>
              <a:grpSpLocks/>
            </p:cNvGrpSpPr>
            <p:nvPr/>
          </p:nvGrpSpPr>
          <p:grpSpPr bwMode="auto">
            <a:xfrm>
              <a:off x="647402" y="2514600"/>
              <a:ext cx="10838688" cy="63125"/>
              <a:chOff x="507492" y="1501519"/>
              <a:chExt cx="8129016" cy="63125"/>
            </a:xfrm>
          </p:grpSpPr>
          <p:cxnSp>
            <p:nvCxnSpPr>
              <p:cNvPr id="10" name="直線接點​ 13"/>
              <p:cNvCxnSpPr/>
              <p:nvPr/>
            </p:nvCxnSpPr>
            <p:spPr>
              <a:xfrm>
                <a:off x="507492" y="1565019"/>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647402" y="2641599"/>
              <a:ext cx="10838688" cy="2940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latin typeface="Microsoft JhengHei UI" panose="020B0604030504040204" pitchFamily="34" charset="-120"/>
                <a:ea typeface="Microsoft JhengHei UI" panose="020B0604030504040204" pitchFamily="34" charset="-120"/>
              </a:endParaRPr>
            </a:p>
          </p:txBody>
        </p:sp>
        <p:grpSp>
          <p:nvGrpSpPr>
            <p:cNvPr id="7" name="群組 15"/>
            <p:cNvGrpSpPr>
              <a:grpSpLocks/>
            </p:cNvGrpSpPr>
            <p:nvPr/>
          </p:nvGrpSpPr>
          <p:grpSpPr bwMode="auto">
            <a:xfrm rot="10800000">
              <a:off x="647402" y="5645510"/>
              <a:ext cx="10838688" cy="63125"/>
              <a:chOff x="507492" y="1501519"/>
              <a:chExt cx="8129016" cy="63125"/>
            </a:xfrm>
          </p:grpSpPr>
          <p:cxnSp>
            <p:nvCxnSpPr>
              <p:cNvPr id="8" name="直線接點​​ 11"/>
              <p:cNvCxnSpPr/>
              <p:nvPr/>
            </p:nvCxnSpPr>
            <p:spPr>
              <a:xfrm>
                <a:off x="508550" y="1565019"/>
                <a:ext cx="8129017"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直線接點​​ 12"/>
              <p:cNvCxnSpPr/>
              <p:nvPr/>
            </p:nvCxnSpPr>
            <p:spPr>
              <a:xfrm>
                <a:off x="508550" y="1501519"/>
                <a:ext cx="8129017"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12" name="圖片 11"/>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標題 1"/>
          <p:cNvSpPr>
            <a:spLocks noGrp="1"/>
          </p:cNvSpPr>
          <p:nvPr>
            <p:ph type="title"/>
          </p:nvPr>
        </p:nvSpPr>
        <p:spPr>
          <a:xfrm>
            <a:off x="1104899" y="2971806"/>
            <a:ext cx="10071099" cy="1684150"/>
          </a:xfrm>
        </p:spPr>
        <p:txBody>
          <a:bodyPr rtlCol="0" anchor="ctr">
            <a:normAutofit/>
          </a:bodyPr>
          <a:lstStyle>
            <a:lvl1pPr algn="l" rtl="0">
              <a:defRPr sz="4400" cap="all" baseline="0">
                <a:solidFill>
                  <a:schemeClr val="bg1"/>
                </a:solidFill>
                <a:latin typeface="Microsoft JhengHei UI" panose="020B0604030504040204" pitchFamily="34" charset="-120"/>
                <a:ea typeface="Microsoft JhengHei UI" panose="020B0604030504040204" pitchFamily="34" charset="-120"/>
              </a:defRPr>
            </a:lvl1pPr>
          </a:lstStyle>
          <a:p>
            <a:r>
              <a:rPr lang="zh-TW" altLang="en-US" noProof="0"/>
              <a:t>按一下以編輯母片標題樣式</a:t>
            </a:r>
            <a:endParaRPr lang="zh-TW" altLang="en-US" noProof="0" dirty="0"/>
          </a:p>
        </p:txBody>
      </p:sp>
      <p:sp>
        <p:nvSpPr>
          <p:cNvPr id="3" name="文字預留位置 2"/>
          <p:cNvSpPr>
            <a:spLocks noGrp="1"/>
          </p:cNvSpPr>
          <p:nvPr>
            <p:ph type="body" idx="1"/>
          </p:nvPr>
        </p:nvSpPr>
        <p:spPr>
          <a:xfrm>
            <a:off x="1104899" y="4655956"/>
            <a:ext cx="10071099" cy="509750"/>
          </a:xfrm>
        </p:spPr>
        <p:txBody>
          <a:bodyPr/>
          <a:lstStyle>
            <a:lvl1pPr marL="0" indent="0" algn="l" rtl="0">
              <a:spcBef>
                <a:spcPts val="0"/>
              </a:spcBef>
              <a:buNone/>
              <a:defRPr sz="1600">
                <a:solidFill>
                  <a:schemeClr val="bg1"/>
                </a:solidFill>
                <a:latin typeface="Microsoft JhengHei UI" panose="020B0604030504040204" pitchFamily="34" charset="-120"/>
                <a:ea typeface="Microsoft JhengHei UI" panose="020B0604030504040204" pitchFamily="34" charset="-120"/>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a:r>
              <a:rPr lang="zh-TW" altLang="en-US" noProof="0"/>
              <a:t>按一下以編輯母片文字樣式</a:t>
            </a:r>
          </a:p>
        </p:txBody>
      </p:sp>
      <p:sp>
        <p:nvSpPr>
          <p:cNvPr id="13" name="日期預留位置 3"/>
          <p:cNvSpPr>
            <a:spLocks noGrp="1"/>
          </p:cNvSpPr>
          <p:nvPr>
            <p:ph type="dt" sz="half" idx="10"/>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05F88363-1F06-484F-8EF8-105DD2962615}" type="datetime1">
              <a:rPr lang="zh-TW" altLang="en-US"/>
              <a:pPr>
                <a:defRPr/>
              </a:pPr>
              <a:t>2018/9/25</a:t>
            </a:fld>
            <a:endParaRPr lang="zh-TW" altLang="en-US" dirty="0"/>
          </a:p>
        </p:txBody>
      </p:sp>
      <p:sp>
        <p:nvSpPr>
          <p:cNvPr id="14" name="頁尾預留位置 4"/>
          <p:cNvSpPr>
            <a:spLocks noGrp="1"/>
          </p:cNvSpPr>
          <p:nvPr>
            <p:ph type="ftr" sz="quarter" idx="11"/>
          </p:nvPr>
        </p:nvSpPr>
        <p:spPr/>
        <p:txBody>
          <a:bodyPr/>
          <a:lstStyle>
            <a:lvl1pPr eaLnBrk="0" fontAlgn="base" hangingPunct="0">
              <a:spcBef>
                <a:spcPct val="0"/>
              </a:spcBef>
              <a:spcAft>
                <a:spcPct val="0"/>
              </a:spcAft>
              <a:defRPr dirty="0">
                <a:latin typeface="Microsoft JhengHei UI" panose="020B0604030504040204" pitchFamily="34" charset="-120"/>
                <a:ea typeface="Microsoft JhengHei UI" panose="020B0604030504040204" pitchFamily="34" charset="-120"/>
              </a:defRPr>
            </a:lvl1pPr>
          </a:lstStyle>
          <a:p>
            <a:pPr>
              <a:defRPr/>
            </a:pPr>
            <a:endParaRPr lang="zh-TW" altLang="en-US"/>
          </a:p>
        </p:txBody>
      </p:sp>
      <p:sp>
        <p:nvSpPr>
          <p:cNvPr id="15" name="投影片編號預留位置 5"/>
          <p:cNvSpPr>
            <a:spLocks noGrp="1"/>
          </p:cNvSpPr>
          <p:nvPr>
            <p:ph type="sldNum" sz="quarter" idx="12"/>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F2BFF0BB-EDA6-4A98-9250-D013144F06BF}" type="slidenum">
              <a:rPr lang="en-US" altLang="zh-TW"/>
              <a:pPr>
                <a:defRPr/>
              </a:pPr>
              <a:t>‹#›</a:t>
            </a:fld>
            <a:endParaRPr lang="zh-TW" altLang="en-US" dirty="0"/>
          </a:p>
        </p:txBody>
      </p:sp>
    </p:spTree>
    <p:extLst>
      <p:ext uri="{BB962C8B-B14F-4D97-AF65-F5344CB8AC3E}">
        <p14:creationId xmlns:p14="http://schemas.microsoft.com/office/powerpoint/2010/main" val="2921578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Microsoft JhengHei UI" panose="020B0604030504040204" pitchFamily="34" charset="-120"/>
                <a:ea typeface="Microsoft JhengHei UI" panose="020B0604030504040204" pitchFamily="34" charset="-120"/>
              </a:defRPr>
            </a:lvl1pPr>
          </a:lstStyle>
          <a:p>
            <a:r>
              <a:rPr lang="zh-TW" altLang="en-US" noProof="0"/>
              <a:t>按一下以編輯母片標題樣式</a:t>
            </a:r>
            <a:endParaRPr lang="zh-TW" altLang="en-US" noProof="0" dirty="0"/>
          </a:p>
        </p:txBody>
      </p:sp>
      <p:sp>
        <p:nvSpPr>
          <p:cNvPr id="3" name="內容預留位置 2"/>
          <p:cNvSpPr>
            <a:spLocks noGrp="1"/>
          </p:cNvSpPr>
          <p:nvPr>
            <p:ph sz="half" idx="1"/>
          </p:nvPr>
        </p:nvSpPr>
        <p:spPr>
          <a:xfrm>
            <a:off x="1104900" y="1600200"/>
            <a:ext cx="4914900" cy="4571999"/>
          </a:xfrm>
        </p:spPr>
        <p:txBody>
          <a:bodyPr/>
          <a:lstStyle>
            <a:lvl1pPr>
              <a:defRPr>
                <a:latin typeface="Microsoft JhengHei UI" panose="020B0604030504040204" pitchFamily="34" charset="-120"/>
                <a:ea typeface="Microsoft JhengHei UI" panose="020B0604030504040204" pitchFamily="34" charset="-120"/>
              </a:defRPr>
            </a:lvl1pPr>
            <a:lvl2pPr>
              <a:defRPr>
                <a:latin typeface="Microsoft JhengHei UI" panose="020B0604030504040204" pitchFamily="34" charset="-120"/>
                <a:ea typeface="Microsoft JhengHei UI" panose="020B0604030504040204" pitchFamily="34" charset="-120"/>
              </a:defRPr>
            </a:lvl2pPr>
            <a:lvl3pPr>
              <a:defRPr>
                <a:latin typeface="Microsoft JhengHei UI" panose="020B0604030504040204" pitchFamily="34" charset="-120"/>
                <a:ea typeface="Microsoft JhengHei UI" panose="020B0604030504040204" pitchFamily="34" charset="-120"/>
              </a:defRPr>
            </a:lvl3pPr>
            <a:lvl4pPr>
              <a:defRPr>
                <a:latin typeface="Microsoft JhengHei UI" panose="020B0604030504040204" pitchFamily="34" charset="-120"/>
                <a:ea typeface="Microsoft JhengHei UI" panose="020B0604030504040204" pitchFamily="34" charset="-120"/>
              </a:defRPr>
            </a:lvl4pPr>
            <a:lvl5pPr algn="l" rtl="0">
              <a:defRPr>
                <a:latin typeface="Microsoft JhengHei UI" panose="020B0604030504040204" pitchFamily="34" charset="-120"/>
                <a:ea typeface="Microsoft JhengHei UI" panose="020B0604030504040204" pitchFamily="34" charset="-120"/>
              </a:defRPr>
            </a:lvl5pPr>
            <a:lvl6pPr algn="l" rtl="0">
              <a:defRPr/>
            </a:lvl6pPr>
            <a:lvl7pPr algn="l" rtl="0">
              <a:defRPr/>
            </a:lvl7pPr>
            <a:lvl8pPr algn="l" rtl="0">
              <a:defRPr/>
            </a:lvl8pPr>
            <a:lvl9pPr algn="l" rtl="0">
              <a:defRPr/>
            </a:lvl9p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zh-TW" altLang="en-US" noProof="0" dirty="0"/>
          </a:p>
        </p:txBody>
      </p:sp>
      <p:sp>
        <p:nvSpPr>
          <p:cNvPr id="4" name="內容預留位置 3"/>
          <p:cNvSpPr>
            <a:spLocks noGrp="1"/>
          </p:cNvSpPr>
          <p:nvPr>
            <p:ph sz="half" idx="2"/>
          </p:nvPr>
        </p:nvSpPr>
        <p:spPr>
          <a:xfrm>
            <a:off x="6172200" y="1600200"/>
            <a:ext cx="4914900" cy="4571999"/>
          </a:xfrm>
        </p:spPr>
        <p:txBody>
          <a:bodyPr/>
          <a:lstStyle>
            <a:lvl1pPr>
              <a:defRPr>
                <a:latin typeface="Microsoft JhengHei UI" panose="020B0604030504040204" pitchFamily="34" charset="-120"/>
                <a:ea typeface="Microsoft JhengHei UI" panose="020B0604030504040204" pitchFamily="34" charset="-120"/>
              </a:defRPr>
            </a:lvl1pPr>
            <a:lvl2pPr>
              <a:defRPr>
                <a:latin typeface="Microsoft JhengHei UI" panose="020B0604030504040204" pitchFamily="34" charset="-120"/>
                <a:ea typeface="Microsoft JhengHei UI" panose="020B0604030504040204" pitchFamily="34" charset="-120"/>
              </a:defRPr>
            </a:lvl2pPr>
            <a:lvl3pPr>
              <a:defRPr>
                <a:latin typeface="Microsoft JhengHei UI" panose="020B0604030504040204" pitchFamily="34" charset="-120"/>
                <a:ea typeface="Microsoft JhengHei UI" panose="020B0604030504040204" pitchFamily="34" charset="-120"/>
              </a:defRPr>
            </a:lvl3pPr>
            <a:lvl4pPr>
              <a:defRPr>
                <a:latin typeface="Microsoft JhengHei UI" panose="020B0604030504040204" pitchFamily="34" charset="-120"/>
                <a:ea typeface="Microsoft JhengHei UI" panose="020B0604030504040204" pitchFamily="34" charset="-120"/>
              </a:defRPr>
            </a:lvl4pPr>
            <a:lvl5pPr algn="l" rtl="0">
              <a:defRPr>
                <a:latin typeface="Microsoft JhengHei UI" panose="020B0604030504040204" pitchFamily="34" charset="-120"/>
                <a:ea typeface="Microsoft JhengHei UI" panose="020B0604030504040204" pitchFamily="34" charset="-120"/>
              </a:defRPr>
            </a:lvl5pPr>
            <a:lvl6pPr algn="l" rtl="0">
              <a:defRPr/>
            </a:lvl6pPr>
            <a:lvl7pPr algn="l" rtl="0">
              <a:defRPr/>
            </a:lvl7pPr>
            <a:lvl8pPr algn="l" rtl="0">
              <a:defRPr/>
            </a:lvl8p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zh-TW" altLang="en-US" noProof="0" dirty="0"/>
          </a:p>
        </p:txBody>
      </p:sp>
      <p:sp>
        <p:nvSpPr>
          <p:cNvPr id="5" name="日期預留位置 4"/>
          <p:cNvSpPr>
            <a:spLocks noGrp="1"/>
          </p:cNvSpPr>
          <p:nvPr>
            <p:ph type="dt" sz="half" idx="10"/>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A25015EE-A651-48B6-9DC6-905699ADF8ED}" type="datetime1">
              <a:rPr lang="zh-TW" altLang="en-US"/>
              <a:pPr>
                <a:defRPr/>
              </a:pPr>
              <a:t>2018/9/25</a:t>
            </a:fld>
            <a:endParaRPr lang="zh-TW" altLang="en-US" dirty="0"/>
          </a:p>
        </p:txBody>
      </p:sp>
      <p:sp>
        <p:nvSpPr>
          <p:cNvPr id="6" name="頁尾預留位置 5"/>
          <p:cNvSpPr>
            <a:spLocks noGrp="1"/>
          </p:cNvSpPr>
          <p:nvPr>
            <p:ph type="ftr" sz="quarter" idx="11"/>
          </p:nvPr>
        </p:nvSpPr>
        <p:spPr/>
        <p:txBody>
          <a:bodyPr/>
          <a:lstStyle>
            <a:lvl1pPr eaLnBrk="0" fontAlgn="base" hangingPunct="0">
              <a:spcBef>
                <a:spcPct val="0"/>
              </a:spcBef>
              <a:spcAft>
                <a:spcPct val="0"/>
              </a:spcAft>
              <a:defRPr dirty="0">
                <a:latin typeface="Microsoft JhengHei UI" panose="020B0604030504040204" pitchFamily="34" charset="-120"/>
                <a:ea typeface="Microsoft JhengHei UI" panose="020B0604030504040204" pitchFamily="34" charset="-120"/>
              </a:defRPr>
            </a:lvl1pPr>
          </a:lstStyle>
          <a:p>
            <a:pPr>
              <a:defRPr/>
            </a:pPr>
            <a:endParaRPr lang="zh-TW" altLang="en-US"/>
          </a:p>
        </p:txBody>
      </p:sp>
      <p:sp>
        <p:nvSpPr>
          <p:cNvPr id="7" name="投影片編號預留位置 6"/>
          <p:cNvSpPr>
            <a:spLocks noGrp="1"/>
          </p:cNvSpPr>
          <p:nvPr>
            <p:ph type="sldNum" sz="quarter" idx="12"/>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A3D927ED-16BA-4007-83AA-AF4B2B010716}" type="slidenum">
              <a:rPr lang="en-US" altLang="zh-TW"/>
              <a:pPr>
                <a:defRPr/>
              </a:pPr>
              <a:t>‹#›</a:t>
            </a:fld>
            <a:endParaRPr lang="zh-TW" altLang="en-US" dirty="0"/>
          </a:p>
        </p:txBody>
      </p:sp>
    </p:spTree>
    <p:extLst>
      <p:ext uri="{BB962C8B-B14F-4D97-AF65-F5344CB8AC3E}">
        <p14:creationId xmlns:p14="http://schemas.microsoft.com/office/powerpoint/2010/main" val="389650355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Microsoft JhengHei UI" panose="020B0604030504040204" pitchFamily="34" charset="-120"/>
                <a:ea typeface="Microsoft JhengHei UI" panose="020B0604030504040204" pitchFamily="34" charset="-120"/>
              </a:defRPr>
            </a:lvl1pPr>
          </a:lstStyle>
          <a:p>
            <a:r>
              <a:rPr lang="zh-TW" altLang="en-US" noProof="0"/>
              <a:t>按一下以編輯母片標題樣式</a:t>
            </a:r>
            <a:endParaRPr lang="zh-TW" altLang="en-US" noProof="0" dirty="0"/>
          </a:p>
        </p:txBody>
      </p:sp>
      <p:sp>
        <p:nvSpPr>
          <p:cNvPr id="3" name="文字預留位置 2"/>
          <p:cNvSpPr>
            <a:spLocks noGrp="1"/>
          </p:cNvSpPr>
          <p:nvPr>
            <p:ph type="body" idx="1"/>
          </p:nvPr>
        </p:nvSpPr>
        <p:spPr>
          <a:xfrm>
            <a:off x="1104900" y="1600200"/>
            <a:ext cx="4919472" cy="823912"/>
          </a:xfrm>
        </p:spPr>
        <p:txBody>
          <a:bodyPr anchor="b"/>
          <a:lstStyle>
            <a:lvl1pPr marL="0" indent="0" algn="l" rtl="0">
              <a:spcBef>
                <a:spcPts val="0"/>
              </a:spcBef>
              <a:buNone/>
              <a:defRPr sz="2400" b="1">
                <a:latin typeface="Microsoft JhengHei UI" panose="020B0604030504040204" pitchFamily="34" charset="-120"/>
                <a:ea typeface="Microsoft JhengHei UI" panose="020B0604030504040204" pitchFamily="34" charset="-120"/>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zh-TW" altLang="en-US" noProof="0"/>
              <a:t>按一下以編輯母片文字樣式</a:t>
            </a:r>
          </a:p>
        </p:txBody>
      </p:sp>
      <p:sp>
        <p:nvSpPr>
          <p:cNvPr id="4" name="內容預留位置 3"/>
          <p:cNvSpPr>
            <a:spLocks noGrp="1"/>
          </p:cNvSpPr>
          <p:nvPr>
            <p:ph sz="half" idx="2"/>
          </p:nvPr>
        </p:nvSpPr>
        <p:spPr>
          <a:xfrm>
            <a:off x="1104900" y="2424112"/>
            <a:ext cx="4919472" cy="3748088"/>
          </a:xfrm>
        </p:spPr>
        <p:txBody>
          <a:bodyPr/>
          <a:lstStyle>
            <a:lvl1pPr>
              <a:defRPr>
                <a:latin typeface="Microsoft JhengHei UI" panose="020B0604030504040204" pitchFamily="34" charset="-120"/>
                <a:ea typeface="Microsoft JhengHei UI" panose="020B0604030504040204" pitchFamily="34" charset="-120"/>
              </a:defRPr>
            </a:lvl1pPr>
            <a:lvl2pPr>
              <a:defRPr>
                <a:latin typeface="Microsoft JhengHei UI" panose="020B0604030504040204" pitchFamily="34" charset="-120"/>
                <a:ea typeface="Microsoft JhengHei UI" panose="020B0604030504040204" pitchFamily="34" charset="-120"/>
              </a:defRPr>
            </a:lvl2pPr>
            <a:lvl3pPr>
              <a:defRPr>
                <a:latin typeface="Microsoft JhengHei UI" panose="020B0604030504040204" pitchFamily="34" charset="-120"/>
                <a:ea typeface="Microsoft JhengHei UI" panose="020B0604030504040204" pitchFamily="34" charset="-120"/>
              </a:defRPr>
            </a:lvl3pPr>
            <a:lvl4pPr>
              <a:defRPr>
                <a:latin typeface="Microsoft JhengHei UI" panose="020B0604030504040204" pitchFamily="34" charset="-120"/>
                <a:ea typeface="Microsoft JhengHei UI" panose="020B0604030504040204" pitchFamily="34" charset="-120"/>
              </a:defRPr>
            </a:lvl4pPr>
            <a:lvl5pPr>
              <a:defRPr>
                <a:latin typeface="Microsoft JhengHei UI" panose="020B0604030504040204" pitchFamily="34" charset="-120"/>
                <a:ea typeface="Microsoft JhengHei UI" panose="020B0604030504040204" pitchFamily="34" charset="-120"/>
              </a:defRPr>
            </a:lvl5p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zh-TW" altLang="en-US" noProof="0" dirty="0"/>
          </a:p>
        </p:txBody>
      </p:sp>
      <p:sp>
        <p:nvSpPr>
          <p:cNvPr id="5" name="文字預留位置 4"/>
          <p:cNvSpPr>
            <a:spLocks noGrp="1"/>
          </p:cNvSpPr>
          <p:nvPr>
            <p:ph type="body" sz="quarter" idx="3"/>
          </p:nvPr>
        </p:nvSpPr>
        <p:spPr>
          <a:xfrm>
            <a:off x="6166110" y="1600200"/>
            <a:ext cx="4919472" cy="823912"/>
          </a:xfrm>
        </p:spPr>
        <p:txBody>
          <a:bodyPr anchor="b"/>
          <a:lstStyle>
            <a:lvl1pPr marL="0" indent="0" algn="l" rtl="0">
              <a:spcBef>
                <a:spcPts val="0"/>
              </a:spcBef>
              <a:buNone/>
              <a:defRPr sz="2400" b="1">
                <a:latin typeface="Microsoft JhengHei UI" panose="020B0604030504040204" pitchFamily="34" charset="-120"/>
                <a:ea typeface="Microsoft JhengHei UI" panose="020B0604030504040204" pitchFamily="34" charset="-120"/>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zh-TW" altLang="en-US" noProof="0"/>
              <a:t>按一下以編輯母片文字樣式</a:t>
            </a:r>
          </a:p>
        </p:txBody>
      </p:sp>
      <p:sp>
        <p:nvSpPr>
          <p:cNvPr id="6" name="內容預留位置 5"/>
          <p:cNvSpPr>
            <a:spLocks noGrp="1"/>
          </p:cNvSpPr>
          <p:nvPr>
            <p:ph sz="quarter" idx="4"/>
          </p:nvPr>
        </p:nvSpPr>
        <p:spPr>
          <a:xfrm>
            <a:off x="6166110" y="2424112"/>
            <a:ext cx="4919472" cy="3748088"/>
          </a:xfrm>
        </p:spPr>
        <p:txBody>
          <a:bodyPr/>
          <a:lstStyle>
            <a:lvl1pPr>
              <a:defRPr>
                <a:latin typeface="Microsoft JhengHei UI" panose="020B0604030504040204" pitchFamily="34" charset="-120"/>
                <a:ea typeface="Microsoft JhengHei UI" panose="020B0604030504040204" pitchFamily="34" charset="-120"/>
              </a:defRPr>
            </a:lvl1pPr>
            <a:lvl2pPr>
              <a:defRPr>
                <a:latin typeface="Microsoft JhengHei UI" panose="020B0604030504040204" pitchFamily="34" charset="-120"/>
                <a:ea typeface="Microsoft JhengHei UI" panose="020B0604030504040204" pitchFamily="34" charset="-120"/>
              </a:defRPr>
            </a:lvl2pPr>
            <a:lvl3pPr>
              <a:defRPr>
                <a:latin typeface="Microsoft JhengHei UI" panose="020B0604030504040204" pitchFamily="34" charset="-120"/>
                <a:ea typeface="Microsoft JhengHei UI" panose="020B0604030504040204" pitchFamily="34" charset="-120"/>
              </a:defRPr>
            </a:lvl3pPr>
            <a:lvl4pPr>
              <a:defRPr>
                <a:latin typeface="Microsoft JhengHei UI" panose="020B0604030504040204" pitchFamily="34" charset="-120"/>
                <a:ea typeface="Microsoft JhengHei UI" panose="020B0604030504040204" pitchFamily="34" charset="-120"/>
              </a:defRPr>
            </a:lvl4pPr>
            <a:lvl5pPr>
              <a:defRPr>
                <a:latin typeface="Microsoft JhengHei UI" panose="020B0604030504040204" pitchFamily="34" charset="-120"/>
                <a:ea typeface="Microsoft JhengHei UI" panose="020B0604030504040204" pitchFamily="34" charset="-120"/>
              </a:defRPr>
            </a:lvl5p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zh-TW" altLang="en-US" noProof="0" dirty="0"/>
          </a:p>
        </p:txBody>
      </p:sp>
      <p:sp>
        <p:nvSpPr>
          <p:cNvPr id="7" name="日期預留位置 6"/>
          <p:cNvSpPr>
            <a:spLocks noGrp="1"/>
          </p:cNvSpPr>
          <p:nvPr>
            <p:ph type="dt" sz="half" idx="10"/>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8E8B0A60-0F1A-4E29-9883-18EE76F0CFF8}" type="datetime1">
              <a:rPr lang="zh-TW" altLang="en-US"/>
              <a:pPr>
                <a:defRPr/>
              </a:pPr>
              <a:t>2018/9/25</a:t>
            </a:fld>
            <a:endParaRPr lang="zh-TW" altLang="en-US" dirty="0"/>
          </a:p>
        </p:txBody>
      </p:sp>
      <p:sp>
        <p:nvSpPr>
          <p:cNvPr id="8" name="頁尾預留位置 7"/>
          <p:cNvSpPr>
            <a:spLocks noGrp="1"/>
          </p:cNvSpPr>
          <p:nvPr>
            <p:ph type="ftr" sz="quarter" idx="11"/>
          </p:nvPr>
        </p:nvSpPr>
        <p:spPr/>
        <p:txBody>
          <a:bodyPr/>
          <a:lstStyle>
            <a:lvl1pPr eaLnBrk="0" fontAlgn="base" hangingPunct="0">
              <a:spcBef>
                <a:spcPct val="0"/>
              </a:spcBef>
              <a:spcAft>
                <a:spcPct val="0"/>
              </a:spcAft>
              <a:defRPr dirty="0">
                <a:latin typeface="Microsoft JhengHei UI" panose="020B0604030504040204" pitchFamily="34" charset="-120"/>
                <a:ea typeface="Microsoft JhengHei UI" panose="020B0604030504040204" pitchFamily="34" charset="-120"/>
              </a:defRPr>
            </a:lvl1pPr>
          </a:lstStyle>
          <a:p>
            <a:pPr>
              <a:defRPr/>
            </a:pPr>
            <a:endParaRPr lang="zh-TW" altLang="en-US"/>
          </a:p>
        </p:txBody>
      </p:sp>
      <p:sp>
        <p:nvSpPr>
          <p:cNvPr id="9" name="投影片編號預留位置 8"/>
          <p:cNvSpPr>
            <a:spLocks noGrp="1"/>
          </p:cNvSpPr>
          <p:nvPr>
            <p:ph type="sldNum" sz="quarter" idx="12"/>
          </p:nvPr>
        </p:nvSpPr>
        <p:spPr/>
        <p:txBody>
          <a:bodyPr/>
          <a:lstStyle>
            <a:lvl1pPr eaLnBrk="0" fontAlgn="base" hangingPunct="0">
              <a:spcBef>
                <a:spcPct val="0"/>
              </a:spcBef>
              <a:spcAft>
                <a:spcPct val="0"/>
              </a:spcAft>
              <a:defRPr smtClean="0">
                <a:latin typeface="Microsoft JhengHei UI" panose="020B0604030504040204" pitchFamily="34" charset="-120"/>
                <a:ea typeface="Microsoft JhengHei UI" panose="020B0604030504040204" pitchFamily="34" charset="-120"/>
              </a:defRPr>
            </a:lvl1pPr>
          </a:lstStyle>
          <a:p>
            <a:pPr>
              <a:defRPr/>
            </a:pPr>
            <a:fld id="{2934A73B-1B76-4F8A-946A-ADDD08F2905B}" type="slidenum">
              <a:rPr lang="en-US" altLang="zh-TW"/>
              <a:pPr>
                <a:defRPr/>
              </a:pPr>
              <a:t>‹#›</a:t>
            </a:fld>
            <a:endParaRPr lang="en-US" altLang="zh-TW" dirty="0"/>
          </a:p>
        </p:txBody>
      </p:sp>
    </p:spTree>
    <p:extLst>
      <p:ext uri="{BB962C8B-B14F-4D97-AF65-F5344CB8AC3E}">
        <p14:creationId xmlns:p14="http://schemas.microsoft.com/office/powerpoint/2010/main" val="128727214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noProof="0"/>
              <a:t>按一下以編輯母片標題樣式</a:t>
            </a:r>
            <a:endParaRPr lang="zh-TW" altLang="en-US" noProof="0" dirty="0"/>
          </a:p>
        </p:txBody>
      </p:sp>
      <p:sp>
        <p:nvSpPr>
          <p:cNvPr id="3" name="日期預留位置 2"/>
          <p:cNvSpPr>
            <a:spLocks noGrp="1"/>
          </p:cNvSpPr>
          <p:nvPr>
            <p:ph type="dt" sz="half" idx="10"/>
          </p:nvPr>
        </p:nvSpPr>
        <p:spPr/>
        <p:txBody>
          <a:bodyPr/>
          <a:lstStyle>
            <a:lvl1pPr eaLnBrk="0" fontAlgn="base" hangingPunct="0">
              <a:spcBef>
                <a:spcPct val="0"/>
              </a:spcBef>
              <a:spcAft>
                <a:spcPct val="0"/>
              </a:spcAft>
              <a:defRPr smtClean="0"/>
            </a:lvl1pPr>
          </a:lstStyle>
          <a:p>
            <a:pPr>
              <a:defRPr/>
            </a:pPr>
            <a:fld id="{A1825917-AF7F-4360-B651-0C1870BBDB38}" type="datetime1">
              <a:rPr lang="zh-TW" altLang="en-US"/>
              <a:pPr>
                <a:defRPr/>
              </a:pPr>
              <a:t>2018/9/25</a:t>
            </a:fld>
            <a:endParaRPr lang="zh-TW" altLang="en-US" dirty="0"/>
          </a:p>
        </p:txBody>
      </p:sp>
      <p:sp>
        <p:nvSpPr>
          <p:cNvPr id="4" name="頁尾預留位置 3"/>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5" name="投影片編號預留位置 4"/>
          <p:cNvSpPr>
            <a:spLocks noGrp="1"/>
          </p:cNvSpPr>
          <p:nvPr>
            <p:ph type="sldNum" sz="quarter" idx="12"/>
          </p:nvPr>
        </p:nvSpPr>
        <p:spPr/>
        <p:txBody>
          <a:bodyPr/>
          <a:lstStyle>
            <a:lvl1pPr eaLnBrk="0" fontAlgn="base" hangingPunct="0">
              <a:spcBef>
                <a:spcPct val="0"/>
              </a:spcBef>
              <a:spcAft>
                <a:spcPct val="0"/>
              </a:spcAft>
              <a:defRPr/>
            </a:lvl1pPr>
          </a:lstStyle>
          <a:p>
            <a:pPr>
              <a:defRPr/>
            </a:pPr>
            <a:fld id="{B894692F-E09D-4958-B73D-0C59B182A826}" type="slidenum">
              <a:rPr lang="en-US" altLang="zh-TW"/>
              <a:pPr>
                <a:defRPr/>
              </a:pPr>
              <a:t>‹#›</a:t>
            </a:fld>
            <a:endParaRPr lang="en-US" altLang="zh-TW" dirty="0"/>
          </a:p>
        </p:txBody>
      </p:sp>
    </p:spTree>
    <p:extLst>
      <p:ext uri="{BB962C8B-B14F-4D97-AF65-F5344CB8AC3E}">
        <p14:creationId xmlns:p14="http://schemas.microsoft.com/office/powerpoint/2010/main" val="237269323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1090657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預留位置 1"/>
          <p:cNvSpPr>
            <a:spLocks noGrp="1"/>
          </p:cNvSpPr>
          <p:nvPr>
            <p:ph type="dt" sz="half" idx="10"/>
          </p:nvPr>
        </p:nvSpPr>
        <p:spPr/>
        <p:txBody>
          <a:bodyPr/>
          <a:lstStyle>
            <a:lvl1pPr eaLnBrk="0" fontAlgn="base" hangingPunct="0">
              <a:spcBef>
                <a:spcPct val="0"/>
              </a:spcBef>
              <a:spcAft>
                <a:spcPct val="0"/>
              </a:spcAft>
              <a:defRPr smtClean="0"/>
            </a:lvl1pPr>
          </a:lstStyle>
          <a:p>
            <a:pPr>
              <a:defRPr/>
            </a:pPr>
            <a:fld id="{3EE9807A-A7EC-48A6-8C49-0D504F76532B}" type="datetime1">
              <a:rPr lang="zh-TW" altLang="en-US"/>
              <a:pPr>
                <a:defRPr/>
              </a:pPr>
              <a:t>2018/9/25</a:t>
            </a:fld>
            <a:endParaRPr lang="zh-TW" altLang="en-US" dirty="0"/>
          </a:p>
        </p:txBody>
      </p:sp>
      <p:sp>
        <p:nvSpPr>
          <p:cNvPr id="3" name="頁尾預留位置 2"/>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4" name="投影片編號預留位置 3"/>
          <p:cNvSpPr>
            <a:spLocks noGrp="1"/>
          </p:cNvSpPr>
          <p:nvPr>
            <p:ph type="sldNum" sz="quarter" idx="12"/>
          </p:nvPr>
        </p:nvSpPr>
        <p:spPr/>
        <p:txBody>
          <a:bodyPr/>
          <a:lstStyle>
            <a:lvl1pPr eaLnBrk="0" fontAlgn="base" hangingPunct="0">
              <a:spcBef>
                <a:spcPct val="0"/>
              </a:spcBef>
              <a:spcAft>
                <a:spcPct val="0"/>
              </a:spcAft>
              <a:defRPr/>
            </a:lvl1pPr>
          </a:lstStyle>
          <a:p>
            <a:pPr>
              <a:defRPr/>
            </a:pPr>
            <a:fld id="{E6F2F972-A728-46E9-9214-B6F6D84CEE1F}" type="slidenum">
              <a:rPr lang="en-US" altLang="zh-TW"/>
              <a:pPr>
                <a:defRPr/>
              </a:pPr>
              <a:t>‹#›</a:t>
            </a:fld>
            <a:endParaRPr lang="en-US" altLang="zh-TW" dirty="0"/>
          </a:p>
        </p:txBody>
      </p:sp>
    </p:spTree>
    <p:extLst>
      <p:ext uri="{BB962C8B-B14F-4D97-AF65-F5344CB8AC3E}">
        <p14:creationId xmlns:p14="http://schemas.microsoft.com/office/powerpoint/2010/main" val="132003272"/>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lgn="l" rtl="0">
              <a:defRPr sz="3200"/>
            </a:lvl1pPr>
          </a:lstStyle>
          <a:p>
            <a:r>
              <a:rPr lang="zh-TW" altLang="en-US" noProof="0"/>
              <a:t>按一下以編輯母片標題樣式</a:t>
            </a:r>
            <a:endParaRPr lang="zh-TW" altLang="en-US" noProof="0" dirty="0"/>
          </a:p>
        </p:txBody>
      </p:sp>
      <p:sp>
        <p:nvSpPr>
          <p:cNvPr id="3" name="內容預留位置 2"/>
          <p:cNvSpPr>
            <a:spLocks noGrp="1"/>
          </p:cNvSpPr>
          <p:nvPr>
            <p:ph idx="1"/>
          </p:nvPr>
        </p:nvSpPr>
        <p:spPr>
          <a:xfrm>
            <a:off x="5641848" y="1600199"/>
            <a:ext cx="5445252" cy="4572001"/>
          </a:xfrm>
        </p:spPr>
        <p:txBody>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zh-TW" altLang="en-US" noProof="0" dirty="0"/>
          </a:p>
        </p:txBody>
      </p:sp>
      <p:sp>
        <p:nvSpPr>
          <p:cNvPr id="4" name="文字預留位置 3"/>
          <p:cNvSpPr>
            <a:spLocks noGrp="1"/>
          </p:cNvSpPr>
          <p:nvPr>
            <p:ph type="body" sz="half" idx="2"/>
          </p:nvPr>
        </p:nvSpPr>
        <p:spPr>
          <a:xfrm>
            <a:off x="1104900" y="1600200"/>
            <a:ext cx="4384548" cy="4572000"/>
          </a:xfrm>
        </p:spPr>
        <p:txBody>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zh-TW" altLang="en-US" noProof="0"/>
              <a:t>按一下以編輯母片文字樣式</a:t>
            </a:r>
          </a:p>
        </p:txBody>
      </p:sp>
      <p:sp>
        <p:nvSpPr>
          <p:cNvPr id="5" name="日期預留位置 4"/>
          <p:cNvSpPr>
            <a:spLocks noGrp="1"/>
          </p:cNvSpPr>
          <p:nvPr>
            <p:ph type="dt" sz="half" idx="10"/>
          </p:nvPr>
        </p:nvSpPr>
        <p:spPr/>
        <p:txBody>
          <a:bodyPr/>
          <a:lstStyle>
            <a:lvl1pPr eaLnBrk="0" fontAlgn="base" hangingPunct="0">
              <a:spcBef>
                <a:spcPct val="0"/>
              </a:spcBef>
              <a:spcAft>
                <a:spcPct val="0"/>
              </a:spcAft>
              <a:defRPr smtClean="0"/>
            </a:lvl1pPr>
          </a:lstStyle>
          <a:p>
            <a:pPr>
              <a:defRPr/>
            </a:pPr>
            <a:fld id="{17B48C6C-65B7-481E-987C-5E2442136467}" type="datetime1">
              <a:rPr lang="zh-TW" altLang="en-US"/>
              <a:pPr>
                <a:defRPr/>
              </a:pPr>
              <a:t>2018/9/25</a:t>
            </a:fld>
            <a:endParaRPr lang="zh-TW" altLang="en-US" dirty="0"/>
          </a:p>
        </p:txBody>
      </p:sp>
      <p:sp>
        <p:nvSpPr>
          <p:cNvPr id="6" name="頁尾預留位置 5"/>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7" name="投影片編號預留位置 6"/>
          <p:cNvSpPr>
            <a:spLocks noGrp="1"/>
          </p:cNvSpPr>
          <p:nvPr>
            <p:ph type="sldNum" sz="quarter" idx="12"/>
          </p:nvPr>
        </p:nvSpPr>
        <p:spPr/>
        <p:txBody>
          <a:bodyPr/>
          <a:lstStyle>
            <a:lvl1pPr eaLnBrk="0" fontAlgn="base" hangingPunct="0">
              <a:spcBef>
                <a:spcPct val="0"/>
              </a:spcBef>
              <a:spcAft>
                <a:spcPct val="0"/>
              </a:spcAft>
              <a:defRPr/>
            </a:lvl1pPr>
          </a:lstStyle>
          <a:p>
            <a:pPr>
              <a:defRPr/>
            </a:pPr>
            <a:fld id="{1E1ED60B-4ECE-4242-A5D6-D504FF2FAF4F}" type="slidenum">
              <a:rPr lang="en-US" altLang="zh-TW"/>
              <a:pPr>
                <a:defRPr/>
              </a:pPr>
              <a:t>‹#›</a:t>
            </a:fld>
            <a:endParaRPr lang="en-US" altLang="zh-TW" dirty="0"/>
          </a:p>
        </p:txBody>
      </p:sp>
    </p:spTree>
    <p:extLst>
      <p:ext uri="{BB962C8B-B14F-4D97-AF65-F5344CB8AC3E}">
        <p14:creationId xmlns:p14="http://schemas.microsoft.com/office/powerpoint/2010/main" val="265092656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lgn="l" rtl="0">
              <a:defRPr sz="3200"/>
            </a:lvl1pPr>
          </a:lstStyle>
          <a:p>
            <a:r>
              <a:rPr lang="zh-TW" altLang="en-US" noProof="0"/>
              <a:t>按一下以編輯母片標題樣式</a:t>
            </a:r>
            <a:endParaRPr lang="zh-TW" altLang="en-US" noProof="0" dirty="0"/>
          </a:p>
        </p:txBody>
      </p:sp>
      <p:sp>
        <p:nvSpPr>
          <p:cNvPr id="3" name="圖片預留位置 2"/>
          <p:cNvSpPr>
            <a:spLocks noGrp="1"/>
          </p:cNvSpPr>
          <p:nvPr>
            <p:ph type="pic" idx="1"/>
          </p:nvPr>
        </p:nvSpPr>
        <p:spPr>
          <a:xfrm>
            <a:off x="4654671" y="1600199"/>
            <a:ext cx="6430912" cy="4572001"/>
          </a:xfrm>
        </p:spPr>
        <p:txBody>
          <a:bodyPr tIns="1188720"/>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lvl="0"/>
            <a:r>
              <a:rPr lang="zh-TW" altLang="en-US" noProof="0"/>
              <a:t>按一下圖示以新增圖片</a:t>
            </a:r>
            <a:endParaRPr lang="zh-TW" altLang="en-US" noProof="0" dirty="0"/>
          </a:p>
        </p:txBody>
      </p:sp>
      <p:sp>
        <p:nvSpPr>
          <p:cNvPr id="4" name="文字預留位置 3"/>
          <p:cNvSpPr>
            <a:spLocks noGrp="1"/>
          </p:cNvSpPr>
          <p:nvPr>
            <p:ph type="body" sz="half" idx="2"/>
          </p:nvPr>
        </p:nvSpPr>
        <p:spPr>
          <a:xfrm>
            <a:off x="1104900" y="1600200"/>
            <a:ext cx="3396996" cy="4572000"/>
          </a:xfrm>
        </p:spPr>
        <p:txBody>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zh-TW" altLang="en-US" noProof="0"/>
              <a:t>按一下以編輯母片文字樣式</a:t>
            </a:r>
          </a:p>
        </p:txBody>
      </p:sp>
      <p:sp>
        <p:nvSpPr>
          <p:cNvPr id="5" name="日期預留位置 4"/>
          <p:cNvSpPr>
            <a:spLocks noGrp="1"/>
          </p:cNvSpPr>
          <p:nvPr>
            <p:ph type="dt" sz="half" idx="10"/>
          </p:nvPr>
        </p:nvSpPr>
        <p:spPr/>
        <p:txBody>
          <a:bodyPr/>
          <a:lstStyle>
            <a:lvl1pPr eaLnBrk="0" fontAlgn="base" hangingPunct="0">
              <a:spcBef>
                <a:spcPct val="0"/>
              </a:spcBef>
              <a:spcAft>
                <a:spcPct val="0"/>
              </a:spcAft>
              <a:defRPr smtClean="0"/>
            </a:lvl1pPr>
          </a:lstStyle>
          <a:p>
            <a:pPr>
              <a:defRPr/>
            </a:pPr>
            <a:fld id="{AB2563F1-500E-408A-A491-AE24D688795F}" type="datetime1">
              <a:rPr lang="zh-TW" altLang="en-US"/>
              <a:pPr>
                <a:defRPr/>
              </a:pPr>
              <a:t>2018/9/25</a:t>
            </a:fld>
            <a:endParaRPr lang="zh-TW" altLang="en-US" dirty="0"/>
          </a:p>
        </p:txBody>
      </p:sp>
      <p:sp>
        <p:nvSpPr>
          <p:cNvPr id="6" name="頁尾預留位置 5"/>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7" name="投影片編號預留位置 6"/>
          <p:cNvSpPr>
            <a:spLocks noGrp="1"/>
          </p:cNvSpPr>
          <p:nvPr>
            <p:ph type="sldNum" sz="quarter" idx="12"/>
          </p:nvPr>
        </p:nvSpPr>
        <p:spPr/>
        <p:txBody>
          <a:bodyPr/>
          <a:lstStyle>
            <a:lvl1pPr eaLnBrk="0" fontAlgn="base" hangingPunct="0">
              <a:spcBef>
                <a:spcPct val="0"/>
              </a:spcBef>
              <a:spcAft>
                <a:spcPct val="0"/>
              </a:spcAft>
              <a:defRPr/>
            </a:lvl1pPr>
          </a:lstStyle>
          <a:p>
            <a:pPr>
              <a:defRPr/>
            </a:pPr>
            <a:fld id="{7438AC3D-95C3-4C97-9B3F-DF6EFCC7FD99}" type="slidenum">
              <a:rPr lang="en-US" altLang="zh-TW"/>
              <a:pPr>
                <a:defRPr/>
              </a:pPr>
              <a:t>‹#›</a:t>
            </a:fld>
            <a:endParaRPr lang="en-US" altLang="zh-TW" dirty="0"/>
          </a:p>
        </p:txBody>
      </p:sp>
    </p:spTree>
    <p:extLst>
      <p:ext uri="{BB962C8B-B14F-4D97-AF65-F5344CB8AC3E}">
        <p14:creationId xmlns:p14="http://schemas.microsoft.com/office/powerpoint/2010/main" val="35203558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zh-TW" altLang="en-US" noProof="0"/>
              <a:t>按一下以編輯母片標題樣式</a:t>
            </a:r>
            <a:endParaRPr lang="zh-TW" altLang="en-US" noProof="0" dirty="0"/>
          </a:p>
        </p:txBody>
      </p:sp>
      <p:sp>
        <p:nvSpPr>
          <p:cNvPr id="3" name="直排文字預留位置 2"/>
          <p:cNvSpPr>
            <a:spLocks noGrp="1"/>
          </p:cNvSpPr>
          <p:nvPr>
            <p:ph type="body" orient="vert" idx="1"/>
          </p:nvPr>
        </p:nvSpPr>
        <p:spPr/>
        <p:txBody>
          <a:bodyPr vert="eaVert"/>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zh-TW" altLang="en-US" noProof="0" dirty="0"/>
          </a:p>
        </p:txBody>
      </p:sp>
      <p:sp>
        <p:nvSpPr>
          <p:cNvPr id="4" name="日期預留位置 3"/>
          <p:cNvSpPr>
            <a:spLocks noGrp="1"/>
          </p:cNvSpPr>
          <p:nvPr>
            <p:ph type="dt" sz="half" idx="10"/>
          </p:nvPr>
        </p:nvSpPr>
        <p:spPr/>
        <p:txBody>
          <a:bodyPr/>
          <a:lstStyle>
            <a:lvl1pPr eaLnBrk="0" fontAlgn="base" hangingPunct="0">
              <a:spcBef>
                <a:spcPct val="0"/>
              </a:spcBef>
              <a:spcAft>
                <a:spcPct val="0"/>
              </a:spcAft>
              <a:defRPr smtClean="0"/>
            </a:lvl1pPr>
          </a:lstStyle>
          <a:p>
            <a:pPr>
              <a:defRPr/>
            </a:pPr>
            <a:fld id="{F87B3416-5CF5-4927-985D-18A895A86DC6}" type="datetime1">
              <a:rPr lang="zh-TW" altLang="en-US"/>
              <a:pPr>
                <a:defRPr/>
              </a:pPr>
              <a:t>2018/9/25</a:t>
            </a:fld>
            <a:endParaRPr lang="zh-TW" altLang="en-US" dirty="0"/>
          </a:p>
        </p:txBody>
      </p:sp>
      <p:sp>
        <p:nvSpPr>
          <p:cNvPr id="5" name="頁尾預留位置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6" name="投影片編號預留位置 5"/>
          <p:cNvSpPr>
            <a:spLocks noGrp="1"/>
          </p:cNvSpPr>
          <p:nvPr>
            <p:ph type="sldNum" sz="quarter" idx="12"/>
          </p:nvPr>
        </p:nvSpPr>
        <p:spPr/>
        <p:txBody>
          <a:bodyPr/>
          <a:lstStyle>
            <a:lvl1pPr eaLnBrk="0" fontAlgn="base" hangingPunct="0">
              <a:spcBef>
                <a:spcPct val="0"/>
              </a:spcBef>
              <a:spcAft>
                <a:spcPct val="0"/>
              </a:spcAft>
              <a:defRPr/>
            </a:lvl1pPr>
          </a:lstStyle>
          <a:p>
            <a:pPr>
              <a:defRPr/>
            </a:pPr>
            <a:fld id="{E14C34EB-4738-4CB3-AE64-72F5CC04775C}" type="slidenum">
              <a:rPr lang="en-US" altLang="zh-TW"/>
              <a:pPr>
                <a:defRPr/>
              </a:pPr>
              <a:t>‹#›</a:t>
            </a:fld>
            <a:endParaRPr lang="en-US" altLang="zh-TW" dirty="0"/>
          </a:p>
        </p:txBody>
      </p:sp>
    </p:spTree>
    <p:extLst>
      <p:ext uri="{BB962C8B-B14F-4D97-AF65-F5344CB8AC3E}">
        <p14:creationId xmlns:p14="http://schemas.microsoft.com/office/powerpoint/2010/main" val="353750728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pSp>
        <p:nvGrpSpPr>
          <p:cNvPr id="4" name="群組 9"/>
          <p:cNvGrpSpPr>
            <a:grpSpLocks/>
          </p:cNvGrpSpPr>
          <p:nvPr/>
        </p:nvGrpSpPr>
        <p:grpSpPr bwMode="auto">
          <a:xfrm rot="5400000">
            <a:off x="6513513" y="3228975"/>
            <a:ext cx="5634038" cy="84137"/>
            <a:chOff x="1073150" y="1219201"/>
            <a:chExt cx="10058400" cy="63125"/>
          </a:xfrm>
        </p:grpSpPr>
        <p:cxnSp>
          <p:nvCxnSpPr>
            <p:cNvPr id="5" name="直線接點​​ 7"/>
            <p:cNvCxnSpPr/>
            <p:nvPr/>
          </p:nvCxnSpPr>
          <p:spPr>
            <a:xfrm rot="10800000">
              <a:off x="1073151" y="1218010"/>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rot="10800000">
              <a:off x="1073151" y="128113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直排標題 1"/>
          <p:cNvSpPr>
            <a:spLocks noGrp="1"/>
          </p:cNvSpPr>
          <p:nvPr>
            <p:ph type="title" orient="vert"/>
          </p:nvPr>
        </p:nvSpPr>
        <p:spPr>
          <a:xfrm>
            <a:off x="9372600" y="365125"/>
            <a:ext cx="1714500" cy="5811838"/>
          </a:xfrm>
        </p:spPr>
        <p:txBody>
          <a:bodyPr vert="eaVert" rtlCol="0"/>
          <a:lstStyle/>
          <a:p>
            <a:r>
              <a:rPr lang="zh-TW" altLang="en-US" noProof="0"/>
              <a:t>按一下以編輯母片標題樣式</a:t>
            </a:r>
            <a:endParaRPr lang="zh-TW" altLang="en-US" noProof="0" dirty="0"/>
          </a:p>
        </p:txBody>
      </p:sp>
      <p:sp>
        <p:nvSpPr>
          <p:cNvPr id="3" name="直排文字預留位置 2"/>
          <p:cNvSpPr>
            <a:spLocks noGrp="1"/>
          </p:cNvSpPr>
          <p:nvPr>
            <p:ph type="body" orient="vert" idx="1"/>
          </p:nvPr>
        </p:nvSpPr>
        <p:spPr>
          <a:xfrm>
            <a:off x="1104900" y="365125"/>
            <a:ext cx="8098896" cy="5811838"/>
          </a:xfrm>
        </p:spPr>
        <p:txBody>
          <a:bodyPr vert="eaVert"/>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zh-TW" altLang="en-US" noProof="0" dirty="0"/>
          </a:p>
        </p:txBody>
      </p:sp>
      <p:sp>
        <p:nvSpPr>
          <p:cNvPr id="7" name="日期預留位置 3"/>
          <p:cNvSpPr>
            <a:spLocks noGrp="1"/>
          </p:cNvSpPr>
          <p:nvPr>
            <p:ph type="dt" sz="half" idx="10"/>
          </p:nvPr>
        </p:nvSpPr>
        <p:spPr/>
        <p:txBody>
          <a:bodyPr/>
          <a:lstStyle>
            <a:lvl1pPr eaLnBrk="0" fontAlgn="base" hangingPunct="0">
              <a:spcBef>
                <a:spcPct val="0"/>
              </a:spcBef>
              <a:spcAft>
                <a:spcPct val="0"/>
              </a:spcAft>
              <a:defRPr smtClean="0"/>
            </a:lvl1pPr>
          </a:lstStyle>
          <a:p>
            <a:pPr>
              <a:defRPr/>
            </a:pPr>
            <a:fld id="{27889B35-78A4-45CE-AD89-6D92CED8C8C3}" type="datetime1">
              <a:rPr lang="zh-TW" altLang="en-US"/>
              <a:pPr>
                <a:defRPr/>
              </a:pPr>
              <a:t>2018/9/25</a:t>
            </a:fld>
            <a:endParaRPr lang="zh-TW" altLang="en-US" dirty="0"/>
          </a:p>
        </p:txBody>
      </p:sp>
      <p:sp>
        <p:nvSpPr>
          <p:cNvPr id="8" name="頁尾預留位置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9" name="投影片編號預留位置 5"/>
          <p:cNvSpPr>
            <a:spLocks noGrp="1"/>
          </p:cNvSpPr>
          <p:nvPr>
            <p:ph type="sldNum" sz="quarter" idx="12"/>
          </p:nvPr>
        </p:nvSpPr>
        <p:spPr/>
        <p:txBody>
          <a:bodyPr/>
          <a:lstStyle>
            <a:lvl1pPr eaLnBrk="0" fontAlgn="base" hangingPunct="0">
              <a:spcBef>
                <a:spcPct val="0"/>
              </a:spcBef>
              <a:spcAft>
                <a:spcPct val="0"/>
              </a:spcAft>
              <a:defRPr/>
            </a:lvl1pPr>
          </a:lstStyle>
          <a:p>
            <a:pPr>
              <a:defRPr/>
            </a:pPr>
            <a:fld id="{E4ED7FDF-5263-4C87-9A1E-201C2AED4F3C}" type="slidenum">
              <a:rPr lang="en-US" altLang="zh-TW"/>
              <a:pPr>
                <a:defRPr/>
              </a:pPr>
              <a:t>‹#›</a:t>
            </a:fld>
            <a:endParaRPr lang="en-US" altLang="zh-TW" dirty="0"/>
          </a:p>
        </p:txBody>
      </p:sp>
    </p:spTree>
    <p:extLst>
      <p:ext uri="{BB962C8B-B14F-4D97-AF65-F5344CB8AC3E}">
        <p14:creationId xmlns:p14="http://schemas.microsoft.com/office/powerpoint/2010/main" val="406484087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68051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67486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1036876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386228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313668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A6BEEF6-2872-48A6-A721-EB77925B66D0}" type="datetimeFigureOut">
              <a:rPr lang="zh-TW" altLang="en-US" smtClean="0"/>
              <a:t>2018/9/25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2050246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BEEF6-2872-48A6-A721-EB77925B66D0}" type="datetimeFigureOut">
              <a:rPr lang="zh-TW" altLang="en-US" smtClean="0"/>
              <a:t>2018/9/25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E0A80-AEC7-4147-B770-11C6F0F172B6}" type="slidenum">
              <a:rPr lang="zh-TW" altLang="en-US" smtClean="0"/>
              <a:t>‹#›</a:t>
            </a:fld>
            <a:endParaRPr lang="zh-TW" altLang="en-US"/>
          </a:p>
        </p:txBody>
      </p:sp>
    </p:spTree>
    <p:extLst>
      <p:ext uri="{BB962C8B-B14F-4D97-AF65-F5344CB8AC3E}">
        <p14:creationId xmlns:p14="http://schemas.microsoft.com/office/powerpoint/2010/main" val="2043206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6E8C3-F85C-415A-A7B2-7317E5451739}" type="datetimeFigureOut">
              <a:rPr lang="zh-TW" altLang="en-US" smtClean="0">
                <a:solidFill>
                  <a:prstClr val="black">
                    <a:tint val="75000"/>
                  </a:prstClr>
                </a:solidFill>
              </a:rPr>
              <a:pPr/>
              <a:t>2018/9/25</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8FCE8-2313-4477-BD53-D13E1575DA3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2844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22" name="標題預留位置 1"/>
          <p:cNvSpPr>
            <a:spLocks noGrp="1"/>
          </p:cNvSpPr>
          <p:nvPr>
            <p:ph type="title"/>
          </p:nvPr>
        </p:nvSpPr>
        <p:spPr bwMode="auto">
          <a:xfrm>
            <a:off x="1104900" y="76200"/>
            <a:ext cx="998061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zh-TW" altLang="en-US" smtClean="0"/>
              <a:t>按一下以編輯母片標題樣式</a:t>
            </a:r>
          </a:p>
        </p:txBody>
      </p:sp>
      <p:sp>
        <p:nvSpPr>
          <p:cNvPr id="3" name="文字預留位置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zh-TW" altLang="en-US" noProof="0" dirty="0"/>
              <a:t>按一下以編輯母片文字樣式</a:t>
            </a:r>
          </a:p>
          <a:p>
            <a:pPr lvl="1"/>
            <a:r>
              <a:rPr lang="zh-TW" altLang="en-US" noProof="0" dirty="0"/>
              <a:t>第二層</a:t>
            </a:r>
          </a:p>
          <a:p>
            <a:pPr lvl="2"/>
            <a:r>
              <a:rPr lang="zh-TW" altLang="en-US" noProof="0" dirty="0"/>
              <a:t>第三層</a:t>
            </a:r>
          </a:p>
          <a:p>
            <a:pPr lvl="3"/>
            <a:r>
              <a:rPr lang="zh-TW" altLang="en-US" noProof="0" dirty="0"/>
              <a:t>第四層</a:t>
            </a:r>
          </a:p>
          <a:p>
            <a:pPr lvl="4"/>
            <a:r>
              <a:rPr lang="zh-TW" altLang="en-US" noProof="0" dirty="0"/>
              <a:t>第五層</a:t>
            </a:r>
          </a:p>
          <a:p>
            <a:pPr lvl="5"/>
            <a:r>
              <a:rPr lang="zh-TW" altLang="en-US" noProof="0" dirty="0"/>
              <a:t>第六層</a:t>
            </a:r>
          </a:p>
          <a:p>
            <a:pPr lvl="6"/>
            <a:r>
              <a:rPr lang="zh-TW" altLang="en-US" noProof="0" dirty="0"/>
              <a:t>第七層</a:t>
            </a:r>
          </a:p>
          <a:p>
            <a:pPr lvl="7"/>
            <a:r>
              <a:rPr lang="zh-TW" altLang="en-US" noProof="0" dirty="0"/>
              <a:t>第八層</a:t>
            </a:r>
          </a:p>
          <a:p>
            <a:pPr lvl="8"/>
            <a:r>
              <a:rPr lang="zh-TW" altLang="en-US" noProof="0" dirty="0"/>
              <a:t>第九層</a:t>
            </a:r>
          </a:p>
        </p:txBody>
      </p:sp>
      <p:sp>
        <p:nvSpPr>
          <p:cNvPr id="4" name="日期預留位置 3"/>
          <p:cNvSpPr>
            <a:spLocks noGrp="1"/>
          </p:cNvSpPr>
          <p:nvPr>
            <p:ph type="dt" sz="half" idx="2"/>
          </p:nvPr>
        </p:nvSpPr>
        <p:spPr>
          <a:xfrm>
            <a:off x="1104900" y="6356350"/>
            <a:ext cx="1828800" cy="365125"/>
          </a:xfrm>
          <a:prstGeom prst="rect">
            <a:avLst/>
          </a:prstGeom>
        </p:spPr>
        <p:txBody>
          <a:bodyPr vert="horz" lIns="0" tIns="45720" rIns="0" bIns="45720" rtlCol="0" anchor="ctr"/>
          <a:lstStyle>
            <a:lvl1pPr algn="l" rtl="0" eaLnBrk="1" fontAlgn="auto" hangingPunct="1">
              <a:spcBef>
                <a:spcPts val="0"/>
              </a:spcBef>
              <a:spcAft>
                <a:spcPts val="0"/>
              </a:spcAft>
              <a:defRPr sz="1200" smtClean="0">
                <a:solidFill>
                  <a:srgbClr val="514843">
                    <a:lumMod val="60000"/>
                    <a:lumOff val="40000"/>
                  </a:srgbClr>
                </a:solidFill>
                <a:latin typeface="Microsoft JhengHei UI" panose="020B0604030504040204" pitchFamily="34" charset="-120"/>
                <a:ea typeface="Microsoft JhengHei UI" panose="020B0604030504040204" pitchFamily="34" charset="-120"/>
              </a:defRPr>
            </a:lvl1pPr>
          </a:lstStyle>
          <a:p>
            <a:pPr>
              <a:defRPr/>
            </a:pPr>
            <a:fld id="{EB9DC7F4-5BF6-457F-99BE-03398AF10899}" type="datetime1">
              <a:rPr lang="zh-TW" altLang="en-US"/>
              <a:pPr>
                <a:defRPr/>
              </a:pPr>
              <a:t>2018/9/25</a:t>
            </a:fld>
            <a:endParaRPr lang="zh-TW" altLang="en-US" dirty="0"/>
          </a:p>
        </p:txBody>
      </p:sp>
      <p:sp>
        <p:nvSpPr>
          <p:cNvPr id="5" name="頁尾預留位置 4"/>
          <p:cNvSpPr>
            <a:spLocks noGrp="1"/>
          </p:cNvSpPr>
          <p:nvPr>
            <p:ph type="ftr" sz="quarter" idx="3"/>
          </p:nvPr>
        </p:nvSpPr>
        <p:spPr>
          <a:xfrm>
            <a:off x="2933700" y="6356350"/>
            <a:ext cx="6324600" cy="365125"/>
          </a:xfrm>
          <a:prstGeom prst="rect">
            <a:avLst/>
          </a:prstGeom>
        </p:spPr>
        <p:txBody>
          <a:bodyPr vert="horz" lIns="0" tIns="45720" rIns="0" bIns="45720" rtlCol="0" anchor="ctr"/>
          <a:lstStyle>
            <a:lvl1pPr algn="ctr" rtl="0" eaLnBrk="1" fontAlgn="auto" hangingPunct="1">
              <a:spcBef>
                <a:spcPts val="0"/>
              </a:spcBef>
              <a:spcAft>
                <a:spcPts val="0"/>
              </a:spcAft>
              <a:defRPr sz="1200" dirty="0">
                <a:solidFill>
                  <a:srgbClr val="514843">
                    <a:lumMod val="60000"/>
                    <a:lumOff val="40000"/>
                  </a:srgbClr>
                </a:solidFill>
                <a:latin typeface="Microsoft JhengHei UI" panose="020B0604030504040204" pitchFamily="34" charset="-120"/>
                <a:ea typeface="Microsoft JhengHei UI" panose="020B0604030504040204" pitchFamily="34" charset="-120"/>
              </a:defRPr>
            </a:lvl1pPr>
          </a:lstStyle>
          <a:p>
            <a:pPr>
              <a:defRPr/>
            </a:pPr>
            <a:endParaRPr lang="zh-TW" altLang="en-US"/>
          </a:p>
        </p:txBody>
      </p:sp>
      <p:sp>
        <p:nvSpPr>
          <p:cNvPr id="6" name="投影片編號預留位置 5"/>
          <p:cNvSpPr>
            <a:spLocks noGrp="1"/>
          </p:cNvSpPr>
          <p:nvPr>
            <p:ph type="sldNum" sz="quarter" idx="4"/>
          </p:nvPr>
        </p:nvSpPr>
        <p:spPr>
          <a:xfrm>
            <a:off x="9256713" y="6356350"/>
            <a:ext cx="1828800" cy="365125"/>
          </a:xfrm>
          <a:prstGeom prst="rect">
            <a:avLst/>
          </a:prstGeom>
        </p:spPr>
        <p:txBody>
          <a:bodyPr vert="horz" lIns="0" tIns="45720" rIns="0" bIns="45720" rtlCol="0" anchor="ctr"/>
          <a:lstStyle>
            <a:lvl1pPr algn="r" rtl="0" eaLnBrk="1" fontAlgn="auto" hangingPunct="1">
              <a:spcBef>
                <a:spcPts val="0"/>
              </a:spcBef>
              <a:spcAft>
                <a:spcPts val="0"/>
              </a:spcAft>
              <a:defRPr sz="1200" smtClean="0">
                <a:solidFill>
                  <a:srgbClr val="514843">
                    <a:lumMod val="60000"/>
                    <a:lumOff val="40000"/>
                  </a:srgbClr>
                </a:solidFill>
                <a:latin typeface="Microsoft JhengHei UI" panose="020B0604030504040204" pitchFamily="34" charset="-120"/>
                <a:ea typeface="Microsoft JhengHei UI" panose="020B0604030504040204" pitchFamily="34" charset="-120"/>
              </a:defRPr>
            </a:lvl1pPr>
          </a:lstStyle>
          <a:p>
            <a:pPr>
              <a:defRPr/>
            </a:pPr>
            <a:fld id="{B7E6E6AD-90DC-48ED-9D59-656BF3021F79}" type="slidenum">
              <a:rPr lang="en-US" altLang="zh-TW"/>
              <a:pPr>
                <a:defRPr/>
              </a:pPr>
              <a:t>‹#›</a:t>
            </a:fld>
            <a:endParaRPr lang="zh-TW" altLang="en-US" dirty="0"/>
          </a:p>
        </p:txBody>
      </p:sp>
      <p:grpSp>
        <p:nvGrpSpPr>
          <p:cNvPr id="5127" name="群組 14"/>
          <p:cNvGrpSpPr>
            <a:grpSpLocks/>
          </p:cNvGrpSpPr>
          <p:nvPr/>
        </p:nvGrpSpPr>
        <p:grpSpPr bwMode="auto">
          <a:xfrm>
            <a:off x="1103313" y="1219200"/>
            <a:ext cx="9985375" cy="84138"/>
            <a:chOff x="1073150" y="1219201"/>
            <a:chExt cx="10058400" cy="63125"/>
          </a:xfrm>
        </p:grpSpPr>
        <p:cxnSp>
          <p:nvCxnSpPr>
            <p:cNvPr id="13" name="直線接點​​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3378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fade/>
  </p:transition>
  <p:txStyles>
    <p:titleStyle>
      <a:lvl1pPr algn="l" rtl="0" fontAlgn="base">
        <a:lnSpc>
          <a:spcPct val="90000"/>
        </a:lnSpc>
        <a:spcBef>
          <a:spcPct val="0"/>
        </a:spcBef>
        <a:spcAft>
          <a:spcPct val="0"/>
        </a:spcAft>
        <a:defRPr sz="2800" b="1" kern="1200">
          <a:solidFill>
            <a:schemeClr val="tx1"/>
          </a:solidFill>
          <a:latin typeface="Microsoft JhengHei UI" panose="020B0604030504040204" pitchFamily="34" charset="-120"/>
          <a:ea typeface="Microsoft JhengHei UI" panose="020B0604030504040204" pitchFamily="34" charset="-120"/>
          <a:cs typeface="+mj-cs"/>
        </a:defRPr>
      </a:lvl1pPr>
      <a:lvl2pPr algn="l" rtl="0" fontAlgn="base">
        <a:lnSpc>
          <a:spcPct val="90000"/>
        </a:lnSpc>
        <a:spcBef>
          <a:spcPct val="0"/>
        </a:spcBef>
        <a:spcAft>
          <a:spcPct val="0"/>
        </a:spcAft>
        <a:defRPr sz="2800" b="1">
          <a:solidFill>
            <a:schemeClr val="tx1"/>
          </a:solidFill>
          <a:latin typeface="Microsoft JhengHei UI" panose="020B0604030504040204" pitchFamily="34" charset="-120"/>
          <a:ea typeface="Microsoft JhengHei UI" panose="020B0604030504040204" pitchFamily="34" charset="-120"/>
        </a:defRPr>
      </a:lvl2pPr>
      <a:lvl3pPr algn="l" rtl="0" fontAlgn="base">
        <a:lnSpc>
          <a:spcPct val="90000"/>
        </a:lnSpc>
        <a:spcBef>
          <a:spcPct val="0"/>
        </a:spcBef>
        <a:spcAft>
          <a:spcPct val="0"/>
        </a:spcAft>
        <a:defRPr sz="2800" b="1">
          <a:solidFill>
            <a:schemeClr val="tx1"/>
          </a:solidFill>
          <a:latin typeface="Microsoft JhengHei UI" panose="020B0604030504040204" pitchFamily="34" charset="-120"/>
          <a:ea typeface="Microsoft JhengHei UI" panose="020B0604030504040204" pitchFamily="34" charset="-120"/>
        </a:defRPr>
      </a:lvl3pPr>
      <a:lvl4pPr algn="l" rtl="0" fontAlgn="base">
        <a:lnSpc>
          <a:spcPct val="90000"/>
        </a:lnSpc>
        <a:spcBef>
          <a:spcPct val="0"/>
        </a:spcBef>
        <a:spcAft>
          <a:spcPct val="0"/>
        </a:spcAft>
        <a:defRPr sz="2800" b="1">
          <a:solidFill>
            <a:schemeClr val="tx1"/>
          </a:solidFill>
          <a:latin typeface="Microsoft JhengHei UI" panose="020B0604030504040204" pitchFamily="34" charset="-120"/>
          <a:ea typeface="Microsoft JhengHei UI" panose="020B0604030504040204" pitchFamily="34" charset="-120"/>
        </a:defRPr>
      </a:lvl4pPr>
      <a:lvl5pPr algn="l" rtl="0" fontAlgn="base">
        <a:lnSpc>
          <a:spcPct val="90000"/>
        </a:lnSpc>
        <a:spcBef>
          <a:spcPct val="0"/>
        </a:spcBef>
        <a:spcAft>
          <a:spcPct val="0"/>
        </a:spcAft>
        <a:defRPr sz="2800" b="1">
          <a:solidFill>
            <a:schemeClr val="tx1"/>
          </a:solidFill>
          <a:latin typeface="Microsoft JhengHei UI" panose="020B0604030504040204" pitchFamily="34" charset="-120"/>
          <a:ea typeface="Microsoft JhengHei UI" panose="020B0604030504040204" pitchFamily="34" charset="-120"/>
        </a:defRPr>
      </a:lvl5pPr>
      <a:lvl6pPr marL="457200" algn="l" rtl="0" fontAlgn="base">
        <a:lnSpc>
          <a:spcPct val="90000"/>
        </a:lnSpc>
        <a:spcBef>
          <a:spcPct val="0"/>
        </a:spcBef>
        <a:spcAft>
          <a:spcPct val="0"/>
        </a:spcAft>
        <a:defRPr sz="2800" b="1">
          <a:solidFill>
            <a:schemeClr val="tx1"/>
          </a:solidFill>
          <a:latin typeface="Microsoft JhengHei UI" panose="020B0604030504040204" pitchFamily="34" charset="-120"/>
          <a:ea typeface="Microsoft JhengHei UI" panose="020B0604030504040204" pitchFamily="34" charset="-120"/>
        </a:defRPr>
      </a:lvl6pPr>
      <a:lvl7pPr marL="914400" algn="l" rtl="0" fontAlgn="base">
        <a:lnSpc>
          <a:spcPct val="90000"/>
        </a:lnSpc>
        <a:spcBef>
          <a:spcPct val="0"/>
        </a:spcBef>
        <a:spcAft>
          <a:spcPct val="0"/>
        </a:spcAft>
        <a:defRPr sz="2800" b="1">
          <a:solidFill>
            <a:schemeClr val="tx1"/>
          </a:solidFill>
          <a:latin typeface="Microsoft JhengHei UI" panose="020B0604030504040204" pitchFamily="34" charset="-120"/>
          <a:ea typeface="Microsoft JhengHei UI" panose="020B0604030504040204" pitchFamily="34" charset="-120"/>
        </a:defRPr>
      </a:lvl7pPr>
      <a:lvl8pPr marL="1371600" algn="l" rtl="0" fontAlgn="base">
        <a:lnSpc>
          <a:spcPct val="90000"/>
        </a:lnSpc>
        <a:spcBef>
          <a:spcPct val="0"/>
        </a:spcBef>
        <a:spcAft>
          <a:spcPct val="0"/>
        </a:spcAft>
        <a:defRPr sz="2800" b="1">
          <a:solidFill>
            <a:schemeClr val="tx1"/>
          </a:solidFill>
          <a:latin typeface="Microsoft JhengHei UI" panose="020B0604030504040204" pitchFamily="34" charset="-120"/>
          <a:ea typeface="Microsoft JhengHei UI" panose="020B0604030504040204" pitchFamily="34" charset="-120"/>
        </a:defRPr>
      </a:lvl8pPr>
      <a:lvl9pPr marL="1828800" algn="l" rtl="0" fontAlgn="base">
        <a:lnSpc>
          <a:spcPct val="90000"/>
        </a:lnSpc>
        <a:spcBef>
          <a:spcPct val="0"/>
        </a:spcBef>
        <a:spcAft>
          <a:spcPct val="0"/>
        </a:spcAft>
        <a:defRPr sz="2800" b="1">
          <a:solidFill>
            <a:schemeClr val="tx1"/>
          </a:solidFill>
          <a:latin typeface="Microsoft JhengHei UI" panose="020B0604030504040204" pitchFamily="34" charset="-120"/>
          <a:ea typeface="Microsoft JhengHei UI" panose="020B0604030504040204" pitchFamily="34" charset="-120"/>
        </a:defRPr>
      </a:lvl9pPr>
    </p:titleStyle>
    <p:bodyStyle>
      <a:lvl1pPr marL="228600" indent="-228600" algn="l" rtl="0" fontAlgn="base">
        <a:lnSpc>
          <a:spcPct val="90000"/>
        </a:lnSpc>
        <a:spcBef>
          <a:spcPts val="1800"/>
        </a:spcBef>
        <a:spcAft>
          <a:spcPct val="0"/>
        </a:spcAft>
        <a:buFont typeface="Wingdings" panose="05000000000000000000" pitchFamily="2" charset="2"/>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1pPr>
      <a:lvl2pPr marL="685800" indent="-228600" algn="l" rtl="0" fontAlgn="base">
        <a:lnSpc>
          <a:spcPct val="90000"/>
        </a:lnSpc>
        <a:spcBef>
          <a:spcPts val="600"/>
        </a:spcBef>
        <a:spcAft>
          <a:spcPct val="0"/>
        </a:spcAft>
        <a:buFont typeface="Wingdings" panose="05000000000000000000" pitchFamily="2" charset="2"/>
        <a:buChar char="§"/>
        <a:defRPr sz="1600" kern="1200">
          <a:solidFill>
            <a:schemeClr val="tx1"/>
          </a:solidFill>
          <a:latin typeface="Microsoft JhengHei UI" panose="020B0604030504040204" pitchFamily="34" charset="-120"/>
          <a:ea typeface="Microsoft JhengHei UI" panose="020B0604030504040204" pitchFamily="34" charset="-120"/>
          <a:cs typeface="+mn-cs"/>
        </a:defRPr>
      </a:lvl2pPr>
      <a:lvl3pPr marL="1143000" indent="-228600" algn="l" rtl="0" fontAlgn="base">
        <a:lnSpc>
          <a:spcPct val="90000"/>
        </a:lnSpc>
        <a:spcBef>
          <a:spcPts val="600"/>
        </a:spcBef>
        <a:spcAft>
          <a:spcPct val="0"/>
        </a:spcAft>
        <a:buFont typeface="Wingdings" panose="05000000000000000000" pitchFamily="2" charset="2"/>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3pPr>
      <a:lvl4pPr marL="1600200" indent="-228600" algn="l" rtl="0" fontAlgn="base">
        <a:lnSpc>
          <a:spcPct val="90000"/>
        </a:lnSpc>
        <a:spcBef>
          <a:spcPts val="600"/>
        </a:spcBef>
        <a:spcAft>
          <a:spcPct val="0"/>
        </a:spcAft>
        <a:buFont typeface="Wingdings" panose="05000000000000000000" pitchFamily="2" charset="2"/>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4pPr>
      <a:lvl5pPr marL="2057400" indent="-228600" algn="l" rtl="0" fontAlgn="base">
        <a:lnSpc>
          <a:spcPct val="90000"/>
        </a:lnSpc>
        <a:spcBef>
          <a:spcPts val="600"/>
        </a:spcBef>
        <a:spcAft>
          <a:spcPct val="0"/>
        </a:spcAft>
        <a:buFont typeface="Wingdings" panose="05000000000000000000" pitchFamily="2" charset="2"/>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48564" y="234918"/>
            <a:ext cx="10533228" cy="1015663"/>
          </a:xfrm>
          <a:prstGeom prst="rect">
            <a:avLst/>
          </a:prstGeom>
          <a:noFill/>
        </p:spPr>
        <p:txBody>
          <a:bodyPr wrap="square" rtlCol="0">
            <a:spAutoFit/>
          </a:bodyPr>
          <a:lstStyle/>
          <a:p>
            <a:r>
              <a:rPr lang="en-US" altLang="zh-TW" sz="6000" b="1" dirty="0" smtClean="0">
                <a:latin typeface="Comic Sans MS" panose="030F0702030302020204" pitchFamily="66" charset="0"/>
              </a:rPr>
              <a:t>What does she look like? </a:t>
            </a:r>
            <a:endParaRPr lang="zh-TW" altLang="en-US" sz="6000" b="1" dirty="0">
              <a:latin typeface="Comic Sans MS" panose="030F0702030302020204" pitchFamily="66" charset="0"/>
            </a:endParaRPr>
          </a:p>
        </p:txBody>
      </p:sp>
      <p:sp>
        <p:nvSpPr>
          <p:cNvPr id="5" name="文字方塊 4"/>
          <p:cNvSpPr txBox="1"/>
          <p:nvPr/>
        </p:nvSpPr>
        <p:spPr>
          <a:xfrm>
            <a:off x="5628289" y="1533273"/>
            <a:ext cx="6563711" cy="5078313"/>
          </a:xfrm>
          <a:prstGeom prst="rect">
            <a:avLst/>
          </a:prstGeom>
          <a:noFill/>
        </p:spPr>
        <p:txBody>
          <a:bodyPr wrap="square" rtlCol="0">
            <a:spAutoFit/>
          </a:bodyPr>
          <a:lstStyle/>
          <a:p>
            <a:pPr marL="342900" indent="-342900">
              <a:buAutoNum type="arabicPeriod"/>
            </a:pPr>
            <a:r>
              <a:rPr lang="en-US" altLang="zh-TW" sz="3600" b="1" dirty="0" smtClean="0">
                <a:solidFill>
                  <a:srgbClr val="0000FF"/>
                </a:solidFill>
                <a:latin typeface="Comic Sans MS" panose="030F0702030302020204" pitchFamily="66" charset="0"/>
              </a:rPr>
              <a:t>She has many colorful braids.</a:t>
            </a:r>
          </a:p>
          <a:p>
            <a:pPr marL="342900" indent="-342900">
              <a:buAutoNum type="arabicPeriod"/>
            </a:pPr>
            <a:r>
              <a:rPr lang="en-US" altLang="zh-TW" sz="3600" b="1" dirty="0" smtClean="0">
                <a:solidFill>
                  <a:srgbClr val="0000FF"/>
                </a:solidFill>
                <a:latin typeface="Comic Sans MS" panose="030F0702030302020204" pitchFamily="66" charset="0"/>
              </a:rPr>
              <a:t>She has big, black eyes.</a:t>
            </a:r>
          </a:p>
          <a:p>
            <a:pPr marL="342900" indent="-342900">
              <a:buAutoNum type="arabicPeriod"/>
            </a:pPr>
            <a:r>
              <a:rPr lang="en-US" altLang="zh-TW" sz="3600" b="1" dirty="0" smtClean="0">
                <a:solidFill>
                  <a:srgbClr val="0000FF"/>
                </a:solidFill>
                <a:latin typeface="Comic Sans MS" panose="030F0702030302020204" pitchFamily="66" charset="0"/>
              </a:rPr>
              <a:t>She has a round nose. </a:t>
            </a:r>
          </a:p>
          <a:p>
            <a:pPr marL="342900" indent="-342900">
              <a:buAutoNum type="arabicPeriod"/>
            </a:pPr>
            <a:r>
              <a:rPr lang="en-US" altLang="zh-TW" sz="3600" b="1" dirty="0" smtClean="0">
                <a:solidFill>
                  <a:srgbClr val="0000FF"/>
                </a:solidFill>
                <a:latin typeface="Comic Sans MS" panose="030F0702030302020204" pitchFamily="66" charset="0"/>
              </a:rPr>
              <a:t>She has a sexy, small, Cupid’s Bow mouth.</a:t>
            </a:r>
          </a:p>
          <a:p>
            <a:pPr marL="342900" indent="-342900">
              <a:buAutoNum type="arabicPeriod"/>
            </a:pPr>
            <a:r>
              <a:rPr lang="en-US" altLang="zh-TW" sz="3600" b="1" dirty="0" smtClean="0">
                <a:solidFill>
                  <a:srgbClr val="0000FF"/>
                </a:solidFill>
                <a:latin typeface="Comic Sans MS" panose="030F0702030302020204" pitchFamily="66" charset="0"/>
              </a:rPr>
              <a:t>She’s a famous singer from Hong Kong, and a tutor of The Rap of China. </a:t>
            </a:r>
            <a:endParaRPr lang="zh-TW" altLang="en-US" sz="3600" b="1" dirty="0">
              <a:solidFill>
                <a:srgbClr val="0000FF"/>
              </a:solidFill>
              <a:latin typeface="Comic Sans MS" panose="030F0702030302020204" pitchFamily="66" charset="0"/>
            </a:endParaRPr>
          </a:p>
        </p:txBody>
      </p:sp>
      <p:pic>
        <p:nvPicPr>
          <p:cNvPr id="1028" name="Picture 4" descr="ãGuess who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01" y="2229965"/>
            <a:ext cx="5235499" cy="34263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ç¸éåç"/>
          <p:cNvPicPr>
            <a:picLocks noChangeAspect="1" noChangeArrowheads="1"/>
          </p:cNvPicPr>
          <p:nvPr/>
        </p:nvPicPr>
        <p:blipFill rotWithShape="1">
          <a:blip r:embed="rId3">
            <a:extLst>
              <a:ext uri="{28A0092B-C50C-407E-A947-70E740481C1C}">
                <a14:useLocalDpi xmlns:a14="http://schemas.microsoft.com/office/drawing/2010/main" val="0"/>
              </a:ext>
            </a:extLst>
          </a:blip>
          <a:srcRect b="5357"/>
          <a:stretch/>
        </p:blipFill>
        <p:spPr bwMode="auto">
          <a:xfrm>
            <a:off x="132499" y="1286859"/>
            <a:ext cx="5441182" cy="557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32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ãQ &amp; A Gifãçåçæå°çµæ"/>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5310" y="1"/>
            <a:ext cx="4713889" cy="2229776"/>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072053" y="1699198"/>
            <a:ext cx="10657490" cy="2308324"/>
          </a:xfrm>
          <a:prstGeom prst="rect">
            <a:avLst/>
          </a:prstGeom>
          <a:noFill/>
        </p:spPr>
        <p:txBody>
          <a:bodyPr wrap="square" rtlCol="0">
            <a:spAutoFit/>
          </a:bodyPr>
          <a:lstStyle/>
          <a:p>
            <a:pPr algn="ctr"/>
            <a:r>
              <a:rPr lang="en-US" altLang="zh-TW" sz="7200" b="1" dirty="0">
                <a:solidFill>
                  <a:prstClr val="black"/>
                </a:solidFill>
                <a:latin typeface="Comic Sans MS" panose="030F0702030302020204" pitchFamily="66" charset="0"/>
              </a:rPr>
              <a:t>4. Why they four can be real friends?</a:t>
            </a:r>
            <a:endParaRPr lang="zh-TW" altLang="en-US" sz="7200" b="1" dirty="0">
              <a:solidFill>
                <a:prstClr val="black"/>
              </a:solidFill>
              <a:latin typeface="Comic Sans MS" panose="030F0702030302020204" pitchFamily="66" charset="0"/>
            </a:endParaRPr>
          </a:p>
        </p:txBody>
      </p:sp>
      <p:sp>
        <p:nvSpPr>
          <p:cNvPr id="5" name="文字方塊 4"/>
          <p:cNvSpPr txBox="1"/>
          <p:nvPr/>
        </p:nvSpPr>
        <p:spPr>
          <a:xfrm>
            <a:off x="1072053" y="3582240"/>
            <a:ext cx="11524591" cy="3416320"/>
          </a:xfrm>
          <a:prstGeom prst="rect">
            <a:avLst/>
          </a:prstGeom>
          <a:noFill/>
        </p:spPr>
        <p:txBody>
          <a:bodyPr wrap="square" rtlCol="0">
            <a:spAutoFit/>
          </a:bodyPr>
          <a:lstStyle/>
          <a:p>
            <a:r>
              <a:rPr lang="en-US" altLang="zh-TW" sz="7200" dirty="0" smtClean="0">
                <a:solidFill>
                  <a:srgbClr val="0000FF"/>
                </a:solidFill>
              </a:rPr>
              <a:t>They don’t laugh at friends. Respect each other’s differences.   </a:t>
            </a:r>
            <a:endParaRPr lang="zh-TW" altLang="en-US" sz="7200" dirty="0">
              <a:solidFill>
                <a:srgbClr val="0000FF"/>
              </a:solidFill>
            </a:endParaRPr>
          </a:p>
        </p:txBody>
      </p:sp>
    </p:spTree>
    <p:extLst>
      <p:ext uri="{BB962C8B-B14F-4D97-AF65-F5344CB8AC3E}">
        <p14:creationId xmlns:p14="http://schemas.microsoft.com/office/powerpoint/2010/main" val="70914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ãparrot talk gifãçåçæå°çµæ"/>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6684577" y="-21851"/>
            <a:ext cx="4243004" cy="53180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ãparrot talk gifãçåçæå°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4207" y="-299545"/>
            <a:ext cx="5630370" cy="563037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054207" y="5608519"/>
            <a:ext cx="9774621" cy="1107996"/>
          </a:xfrm>
          <a:prstGeom prst="rect">
            <a:avLst/>
          </a:prstGeom>
          <a:noFill/>
        </p:spPr>
        <p:txBody>
          <a:bodyPr wrap="square" rtlCol="0">
            <a:spAutoFit/>
          </a:bodyPr>
          <a:lstStyle/>
          <a:p>
            <a:pPr algn="ctr"/>
            <a:r>
              <a:rPr lang="en-US" altLang="zh-TW" sz="6600" dirty="0">
                <a:solidFill>
                  <a:srgbClr val="FF0000"/>
                </a:solidFill>
              </a:rPr>
              <a:t>Copy the intonation of CD!</a:t>
            </a:r>
            <a:endParaRPr lang="zh-TW" altLang="en-US" sz="6600" dirty="0">
              <a:solidFill>
                <a:srgbClr val="FF0000"/>
              </a:solidFill>
            </a:endParaRPr>
          </a:p>
        </p:txBody>
      </p:sp>
    </p:spTree>
    <p:extLst>
      <p:ext uri="{BB962C8B-B14F-4D97-AF65-F5344CB8AC3E}">
        <p14:creationId xmlns:p14="http://schemas.microsoft.com/office/powerpoint/2010/main" val="2349564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6437" t="35632" r="6666"/>
          <a:stretch/>
        </p:blipFill>
        <p:spPr>
          <a:xfrm>
            <a:off x="0" y="0"/>
            <a:ext cx="12344400" cy="6858000"/>
          </a:xfrm>
          <a:prstGeom prst="rect">
            <a:avLst/>
          </a:prstGeom>
        </p:spPr>
      </p:pic>
      <p:sp>
        <p:nvSpPr>
          <p:cNvPr id="5" name="文字方塊 4"/>
          <p:cNvSpPr txBox="1"/>
          <p:nvPr/>
        </p:nvSpPr>
        <p:spPr>
          <a:xfrm>
            <a:off x="2301765" y="157655"/>
            <a:ext cx="7472855" cy="1862048"/>
          </a:xfrm>
          <a:prstGeom prst="rect">
            <a:avLst/>
          </a:prstGeom>
          <a:noFill/>
        </p:spPr>
        <p:txBody>
          <a:bodyPr wrap="square" rtlCol="0">
            <a:spAutoFit/>
          </a:bodyPr>
          <a:lstStyle/>
          <a:p>
            <a:pPr algn="ctr"/>
            <a:r>
              <a:rPr lang="en-US" altLang="zh-TW" sz="11500" dirty="0">
                <a:solidFill>
                  <a:srgbClr val="FFFF00"/>
                </a:solidFill>
              </a:rPr>
              <a:t>Role Play</a:t>
            </a:r>
            <a:endParaRPr lang="zh-TW" altLang="en-US" sz="11500" dirty="0">
              <a:solidFill>
                <a:srgbClr val="FFFF00"/>
              </a:solidFill>
            </a:endParaRPr>
          </a:p>
        </p:txBody>
      </p:sp>
    </p:spTree>
    <p:extLst>
      <p:ext uri="{BB962C8B-B14F-4D97-AF65-F5344CB8AC3E}">
        <p14:creationId xmlns:p14="http://schemas.microsoft.com/office/powerpoint/2010/main" val="3969695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2471" t="1379" r="3737" b="15862"/>
          <a:stretch/>
        </p:blipFill>
        <p:spPr>
          <a:xfrm>
            <a:off x="0" y="0"/>
            <a:ext cx="12192000" cy="6854523"/>
          </a:xfrm>
          <a:prstGeom prst="rect">
            <a:avLst/>
          </a:prstGeom>
        </p:spPr>
      </p:pic>
    </p:spTree>
    <p:extLst>
      <p:ext uri="{BB962C8B-B14F-4D97-AF65-F5344CB8AC3E}">
        <p14:creationId xmlns:p14="http://schemas.microsoft.com/office/powerpoint/2010/main" val="3927660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0"/>
            <a:ext cx="425608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矩形 7"/>
          <p:cNvSpPr>
            <a:spLocks noChangeArrowheads="1"/>
          </p:cNvSpPr>
          <p:nvPr/>
        </p:nvSpPr>
        <p:spPr bwMode="auto">
          <a:xfrm>
            <a:off x="88900" y="1876419"/>
            <a:ext cx="121031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r>
              <a:rPr lang="en-US" altLang="zh-TW" sz="4800" dirty="0" smtClean="0">
                <a:solidFill>
                  <a:srgbClr val="000000"/>
                </a:solidFill>
                <a:latin typeface="微軟正黑體" panose="020B0604030504040204" pitchFamily="34" charset="-120"/>
                <a:ea typeface="微軟正黑體" panose="020B0604030504040204" pitchFamily="34" charset="-120"/>
              </a:rPr>
              <a:t>【</a:t>
            </a:r>
            <a:r>
              <a:rPr lang="zh-TW" altLang="en-US" sz="4800" b="1" dirty="0" smtClean="0">
                <a:solidFill>
                  <a:srgbClr val="1E47F6"/>
                </a:solidFill>
                <a:latin typeface="微軟正黑體" panose="020B0604030504040204" pitchFamily="34" charset="-120"/>
                <a:ea typeface="微軟正黑體" panose="020B0604030504040204" pitchFamily="34" charset="-120"/>
              </a:rPr>
              <a:t>本週</a:t>
            </a:r>
            <a:r>
              <a:rPr lang="zh-TW" altLang="en-US" sz="4800" b="1" dirty="0">
                <a:solidFill>
                  <a:srgbClr val="1E47F6"/>
                </a:solidFill>
                <a:latin typeface="微軟正黑體" panose="020B0604030504040204" pitchFamily="34" charset="-120"/>
                <a:ea typeface="微軟正黑體" panose="020B0604030504040204" pitchFamily="34" charset="-120"/>
              </a:rPr>
              <a:t>英語作業</a:t>
            </a:r>
            <a:r>
              <a:rPr lang="en-US" altLang="zh-TW" sz="4800" dirty="0" smtClean="0">
                <a:solidFill>
                  <a:srgbClr val="000000"/>
                </a:solidFill>
                <a:latin typeface="王漢宗中楷體注音" panose="040B0700000000000000" pitchFamily="82" charset="-120"/>
                <a:ea typeface="王漢宗中楷體注音" panose="040B0700000000000000" pitchFamily="82" charset="-120"/>
              </a:rPr>
              <a:t>】</a:t>
            </a:r>
            <a:endParaRPr lang="en-US" altLang="zh-TW" sz="3600" dirty="0">
              <a:solidFill>
                <a:srgbClr val="000000"/>
              </a:solidFill>
              <a:latin typeface="王漢宗中楷體注音" panose="040B0700000000000000" pitchFamily="82" charset="-120"/>
              <a:ea typeface="王漢宗中楷體注音" panose="040B0700000000000000" pitchFamily="82" charset="-120"/>
            </a:endParaRPr>
          </a:p>
          <a:p>
            <a:pPr fontAlgn="base">
              <a:spcBef>
                <a:spcPct val="0"/>
              </a:spcBef>
              <a:spcAft>
                <a:spcPct val="0"/>
              </a:spcAft>
            </a:pPr>
            <a:r>
              <a:rPr lang="zh-TW" altLang="en-US" sz="5400" b="1" dirty="0">
                <a:solidFill>
                  <a:srgbClr val="000000"/>
                </a:solidFill>
                <a:latin typeface="微軟正黑體" panose="020B0604030504040204" pitchFamily="34" charset="-120"/>
                <a:ea typeface="微軟正黑體" panose="020B0604030504040204" pitchFamily="34" charset="-120"/>
              </a:rPr>
              <a:t>聽</a:t>
            </a:r>
            <a:r>
              <a:rPr lang="en-US" altLang="zh-TW" sz="5400" b="1" dirty="0">
                <a:solidFill>
                  <a:srgbClr val="000000"/>
                </a:solidFill>
                <a:latin typeface="微軟正黑體" panose="020B0604030504040204" pitchFamily="34" charset="-120"/>
                <a:ea typeface="微軟正黑體" panose="020B0604030504040204" pitchFamily="34" charset="-120"/>
              </a:rPr>
              <a:t>:CD Unit 1</a:t>
            </a:r>
            <a:r>
              <a:rPr lang="zh-TW" altLang="en-US" sz="5400" b="1" dirty="0">
                <a:solidFill>
                  <a:srgbClr val="000000"/>
                </a:solidFill>
                <a:latin typeface="微軟正黑體" panose="020B0604030504040204" pitchFamily="34" charset="-120"/>
                <a:ea typeface="微軟正黑體" panose="020B0604030504040204" pitchFamily="34" charset="-120"/>
              </a:rPr>
              <a:t>全。</a:t>
            </a:r>
          </a:p>
          <a:p>
            <a:pPr fontAlgn="base">
              <a:spcBef>
                <a:spcPct val="0"/>
              </a:spcBef>
              <a:spcAft>
                <a:spcPct val="0"/>
              </a:spcAft>
            </a:pPr>
            <a:r>
              <a:rPr lang="zh-TW" altLang="en-US" sz="5400" b="1" dirty="0">
                <a:solidFill>
                  <a:srgbClr val="000000"/>
                </a:solidFill>
                <a:latin typeface="微軟正黑體" panose="020B0604030504040204" pitchFamily="34" charset="-120"/>
                <a:ea typeface="微軟正黑體" panose="020B0604030504040204" pitchFamily="34" charset="-120"/>
              </a:rPr>
              <a:t>背</a:t>
            </a:r>
            <a:r>
              <a:rPr lang="en-US" altLang="zh-TW" sz="5400" b="1" dirty="0">
                <a:solidFill>
                  <a:srgbClr val="000000"/>
                </a:solidFill>
                <a:latin typeface="微軟正黑體" panose="020B0604030504040204" pitchFamily="34" charset="-120"/>
                <a:ea typeface="微軟正黑體" panose="020B0604030504040204" pitchFamily="34" charset="-120"/>
              </a:rPr>
              <a:t>:Unit 1</a:t>
            </a:r>
            <a:r>
              <a:rPr lang="zh-TW" altLang="en-US" sz="5400" b="1" dirty="0">
                <a:solidFill>
                  <a:srgbClr val="000000"/>
                </a:solidFill>
                <a:latin typeface="微軟正黑體" panose="020B0604030504040204" pitchFamily="34" charset="-120"/>
                <a:ea typeface="微軟正黑體" panose="020B0604030504040204" pitchFamily="34" charset="-120"/>
              </a:rPr>
              <a:t>單字</a:t>
            </a:r>
            <a:r>
              <a:rPr lang="en-US" altLang="zh-TW" sz="5400" b="1" dirty="0">
                <a:solidFill>
                  <a:srgbClr val="000000"/>
                </a:solidFill>
                <a:latin typeface="微軟正黑體" panose="020B0604030504040204" pitchFamily="34" charset="-120"/>
                <a:ea typeface="微軟正黑體" panose="020B0604030504040204" pitchFamily="34" charset="-120"/>
              </a:rPr>
              <a:t>(</a:t>
            </a:r>
            <a:r>
              <a:rPr lang="zh-TW" altLang="en-US" sz="5400" b="1" dirty="0">
                <a:solidFill>
                  <a:srgbClr val="FF0000"/>
                </a:solidFill>
                <a:latin typeface="微軟正黑體" panose="020B0604030504040204" pitchFamily="34" charset="-120"/>
                <a:ea typeface="微軟正黑體" panose="020B0604030504040204" pitchFamily="34" charset="-120"/>
              </a:rPr>
              <a:t>包含上課補充</a:t>
            </a:r>
            <a:r>
              <a:rPr lang="zh-TW" altLang="en-US" sz="5400" b="1" dirty="0" smtClean="0">
                <a:solidFill>
                  <a:srgbClr val="FF0000"/>
                </a:solidFill>
                <a:latin typeface="微軟正黑體" panose="020B0604030504040204" pitchFamily="34" charset="-120"/>
                <a:ea typeface="微軟正黑體" panose="020B0604030504040204" pitchFamily="34" charset="-120"/>
              </a:rPr>
              <a:t>的字彙</a:t>
            </a:r>
            <a:r>
              <a:rPr lang="en-US" altLang="zh-TW" sz="5400" b="1" dirty="0">
                <a:solidFill>
                  <a:srgbClr val="000000"/>
                </a:solidFill>
                <a:latin typeface="微軟正黑體" panose="020B0604030504040204" pitchFamily="34" charset="-120"/>
                <a:ea typeface="微軟正黑體" panose="020B0604030504040204" pitchFamily="34" charset="-120"/>
              </a:rPr>
              <a:t>)</a:t>
            </a:r>
            <a:r>
              <a:rPr lang="zh-TW" altLang="en-US" sz="5400" b="1" dirty="0">
                <a:solidFill>
                  <a:srgbClr val="000000"/>
                </a:solidFill>
                <a:latin typeface="微軟正黑體" panose="020B0604030504040204" pitchFamily="34" charset="-120"/>
                <a:ea typeface="微軟正黑體" panose="020B0604030504040204" pitchFamily="34" charset="-120"/>
              </a:rPr>
              <a:t>，</a:t>
            </a:r>
            <a:r>
              <a:rPr lang="zh-TW" altLang="en-US" sz="5400" b="1" dirty="0">
                <a:solidFill>
                  <a:srgbClr val="FF0000"/>
                </a:solidFill>
                <a:latin typeface="微軟正黑體" panose="020B0604030504040204" pitchFamily="34" charset="-120"/>
                <a:ea typeface="微軟正黑體" panose="020B0604030504040204" pitchFamily="34" charset="-120"/>
              </a:rPr>
              <a:t>下週英語課小考</a:t>
            </a:r>
            <a:r>
              <a:rPr lang="zh-TW" altLang="en-US" sz="5400" b="1" dirty="0">
                <a:solidFill>
                  <a:srgbClr val="000000"/>
                </a:solidFill>
                <a:latin typeface="微軟正黑體" panose="020B0604030504040204" pitchFamily="34" charset="-120"/>
                <a:ea typeface="微軟正黑體" panose="020B0604030504040204" pitchFamily="34" charset="-120"/>
              </a:rPr>
              <a:t>。</a:t>
            </a:r>
          </a:p>
          <a:p>
            <a:pPr fontAlgn="base">
              <a:spcBef>
                <a:spcPct val="0"/>
              </a:spcBef>
              <a:spcAft>
                <a:spcPct val="0"/>
              </a:spcAft>
            </a:pPr>
            <a:r>
              <a:rPr lang="en-US" altLang="zh-TW" sz="5400" b="1" dirty="0" smtClean="0">
                <a:solidFill>
                  <a:srgbClr val="000000"/>
                </a:solidFill>
                <a:latin typeface="微軟正黑體" panose="020B0604030504040204" pitchFamily="34" charset="-120"/>
                <a:ea typeface="微軟正黑體" panose="020B0604030504040204" pitchFamily="34" charset="-120"/>
              </a:rPr>
              <a:t>No writing homework this week! Happy </a:t>
            </a:r>
            <a:r>
              <a:rPr lang="en-US" altLang="zh-TW" sz="5400" b="1" dirty="0">
                <a:solidFill>
                  <a:srgbClr val="000000"/>
                </a:solidFill>
                <a:latin typeface="微軟正黑體" panose="020B0604030504040204" pitchFamily="34" charset="-120"/>
                <a:ea typeface="微軟正黑體" panose="020B0604030504040204" pitchFamily="34" charset="-120"/>
              </a:rPr>
              <a:t>Moon </a:t>
            </a:r>
            <a:r>
              <a:rPr lang="en-US" altLang="zh-TW" sz="5400" b="1" dirty="0" smtClean="0">
                <a:solidFill>
                  <a:srgbClr val="000000"/>
                </a:solidFill>
                <a:latin typeface="微軟正黑體" panose="020B0604030504040204" pitchFamily="34" charset="-120"/>
                <a:ea typeface="微軟正黑體" panose="020B0604030504040204" pitchFamily="34" charset="-120"/>
              </a:rPr>
              <a:t>Festival!!!</a:t>
            </a:r>
            <a:endParaRPr lang="en-US" altLang="zh-TW" sz="5400" b="1"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zh-TW" altLang="en-US" sz="5400" b="1" dirty="0" smtClean="0">
                <a:solidFill>
                  <a:srgbClr val="000000"/>
                </a:solidFill>
                <a:latin typeface="微軟正黑體" panose="020B0604030504040204" pitchFamily="34" charset="-120"/>
                <a:ea typeface="微軟正黑體" panose="020B0604030504040204" pitchFamily="34" charset="-120"/>
              </a:rPr>
              <a:t>      </a:t>
            </a:r>
          </a:p>
        </p:txBody>
      </p:sp>
      <p:pic>
        <p:nvPicPr>
          <p:cNvPr id="2050" name="Picture 2" descr="ãDitto gifãçåçæå°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7231" y="-1596321"/>
            <a:ext cx="3515657" cy="351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59861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vrai Majhi  Full Video Song  English Vinglish  Sridevi Best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394028"/>
          </a:xfrm>
          <a:prstGeom prst="rect">
            <a:avLst/>
          </a:prstGeom>
        </p:spPr>
      </p:pic>
      <p:sp>
        <p:nvSpPr>
          <p:cNvPr id="3" name="文字方塊 2"/>
          <p:cNvSpPr txBox="1"/>
          <p:nvPr/>
        </p:nvSpPr>
        <p:spPr>
          <a:xfrm>
            <a:off x="2522483" y="-157655"/>
            <a:ext cx="8418786" cy="1015663"/>
          </a:xfrm>
          <a:prstGeom prst="rect">
            <a:avLst/>
          </a:prstGeom>
          <a:noFill/>
        </p:spPr>
        <p:txBody>
          <a:bodyPr wrap="square" rtlCol="0">
            <a:spAutoFit/>
          </a:bodyPr>
          <a:lstStyle/>
          <a:p>
            <a:r>
              <a:rPr lang="en-US" altLang="zh-TW" sz="6000" dirty="0" smtClean="0">
                <a:solidFill>
                  <a:srgbClr val="FFFF00"/>
                </a:solidFill>
              </a:rPr>
              <a:t>Where are they from?</a:t>
            </a:r>
            <a:endParaRPr lang="zh-TW" altLang="en-US" sz="6000" dirty="0">
              <a:solidFill>
                <a:srgbClr val="FFFF00"/>
              </a:solidFill>
            </a:endParaRPr>
          </a:p>
        </p:txBody>
      </p:sp>
    </p:spTree>
    <p:extLst>
      <p:ext uri="{BB962C8B-B14F-4D97-AF65-F5344CB8AC3E}">
        <p14:creationId xmlns:p14="http://schemas.microsoft.com/office/powerpoint/2010/main" val="3813869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r="4943" b="7127"/>
          <a:stretch/>
        </p:blipFill>
        <p:spPr>
          <a:xfrm>
            <a:off x="-805441" y="0"/>
            <a:ext cx="9359020" cy="6858000"/>
          </a:xfrm>
          <a:prstGeom prst="rect">
            <a:avLst/>
          </a:prstGeom>
        </p:spPr>
      </p:pic>
      <p:pic>
        <p:nvPicPr>
          <p:cNvPr id="3074" name="Picture 2" descr="ãsariãçåçæå°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6538" y="0"/>
            <a:ext cx="4025462" cy="685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350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25565" y="239001"/>
            <a:ext cx="10515600" cy="1325563"/>
          </a:xfrm>
        </p:spPr>
        <p:txBody>
          <a:bodyPr>
            <a:normAutofit/>
          </a:bodyPr>
          <a:lstStyle/>
          <a:p>
            <a:r>
              <a:rPr lang="en-US" altLang="zh-TW" sz="8000" dirty="0">
                <a:solidFill>
                  <a:srgbClr val="0000FF"/>
                </a:solidFill>
                <a:latin typeface="Comic Sans MS" panose="030F0702030302020204" pitchFamily="66" charset="0"/>
              </a:rPr>
              <a:t>s</a:t>
            </a:r>
            <a:r>
              <a:rPr lang="en-US" altLang="zh-TW" sz="8000" dirty="0" smtClean="0">
                <a:solidFill>
                  <a:srgbClr val="0000FF"/>
                </a:solidFill>
                <a:latin typeface="Comic Sans MS" panose="030F0702030302020204" pitchFamily="66" charset="0"/>
              </a:rPr>
              <a:t>ari/ saree</a:t>
            </a:r>
            <a:r>
              <a:rPr lang="zh-TW" altLang="en-US" sz="8000" dirty="0" smtClean="0">
                <a:solidFill>
                  <a:srgbClr val="0000FF"/>
                </a:solidFill>
                <a:latin typeface="Comic Sans MS" panose="030F0702030302020204" pitchFamily="66" charset="0"/>
              </a:rPr>
              <a:t>紗麗</a:t>
            </a:r>
            <a:endParaRPr lang="zh-TW" altLang="en-US" sz="8000" dirty="0">
              <a:solidFill>
                <a:srgbClr val="0000FF"/>
              </a:solidFill>
              <a:latin typeface="Comic Sans MS" panose="030F0702030302020204" pitchFamily="66" charset="0"/>
            </a:endParaRPr>
          </a:p>
        </p:txBody>
      </p:sp>
      <p:pic>
        <p:nvPicPr>
          <p:cNvPr id="4098"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5473"/>
            <a:ext cx="8201992" cy="54625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ãsari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992" y="1395473"/>
            <a:ext cx="3943350" cy="546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14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8000" dirty="0" err="1">
                <a:solidFill>
                  <a:srgbClr val="0000FF"/>
                </a:solidFill>
                <a:latin typeface="Comic Sans MS" panose="030F0702030302020204" pitchFamily="66" charset="0"/>
              </a:rPr>
              <a:t>s</a:t>
            </a:r>
            <a:r>
              <a:rPr lang="en-US" altLang="zh-TW" sz="8000" dirty="0" err="1" smtClean="0">
                <a:solidFill>
                  <a:srgbClr val="0000FF"/>
                </a:solidFill>
                <a:latin typeface="Comic Sans MS" panose="030F0702030302020204" pitchFamily="66" charset="0"/>
              </a:rPr>
              <a:t>herwani</a:t>
            </a:r>
            <a:r>
              <a:rPr lang="zh-TW" altLang="en-US" sz="8000" dirty="0" smtClean="0">
                <a:solidFill>
                  <a:srgbClr val="0000FF"/>
                </a:solidFill>
                <a:latin typeface="Comic Sans MS" panose="030F0702030302020204" pitchFamily="66" charset="0"/>
              </a:rPr>
              <a:t>印度男服</a:t>
            </a:r>
            <a:endParaRPr lang="zh-TW" altLang="en-US" sz="8000" dirty="0">
              <a:solidFill>
                <a:srgbClr val="0000FF"/>
              </a:solidFill>
              <a:latin typeface="Comic Sans MS" panose="030F0702030302020204" pitchFamily="66" charset="0"/>
            </a:endParaRPr>
          </a:p>
        </p:txBody>
      </p:sp>
      <p:pic>
        <p:nvPicPr>
          <p:cNvPr id="6146" name="Picture 2" descr="ãSherwaniã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l="25191" t="1831" r="22927"/>
          <a:stretch/>
        </p:blipFill>
        <p:spPr bwMode="auto">
          <a:xfrm>
            <a:off x="9301655" y="-1"/>
            <a:ext cx="2427890" cy="68775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ãSherwaniãçåçæå°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075" y="1670833"/>
            <a:ext cx="3373821" cy="506073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ãSherwani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478" y="1690688"/>
            <a:ext cx="3107888" cy="506073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ç¸éåç"/>
          <p:cNvPicPr>
            <a:picLocks noChangeAspect="1" noChangeArrowheads="1"/>
          </p:cNvPicPr>
          <p:nvPr/>
        </p:nvPicPr>
        <p:blipFill rotWithShape="1">
          <a:blip r:embed="rId5">
            <a:extLst>
              <a:ext uri="{28A0092B-C50C-407E-A947-70E740481C1C}">
                <a14:useLocalDpi xmlns:a14="http://schemas.microsoft.com/office/drawing/2010/main" val="0"/>
              </a:ext>
            </a:extLst>
          </a:blip>
          <a:srcRect l="19476" t="4561" r="29007" b="14173"/>
          <a:stretch/>
        </p:blipFill>
        <p:spPr bwMode="auto">
          <a:xfrm>
            <a:off x="6385035" y="1670833"/>
            <a:ext cx="2391387" cy="518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91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l="5403" t="11954" r="12184" b="21609"/>
          <a:stretch/>
        </p:blipFill>
        <p:spPr>
          <a:xfrm>
            <a:off x="0" y="-1"/>
            <a:ext cx="11950262" cy="7031422"/>
          </a:xfrm>
          <a:prstGeom prst="rect">
            <a:avLst/>
          </a:prstGeom>
        </p:spPr>
      </p:pic>
      <p:sp>
        <p:nvSpPr>
          <p:cNvPr id="6" name="橢圓 5"/>
          <p:cNvSpPr/>
          <p:nvPr/>
        </p:nvSpPr>
        <p:spPr>
          <a:xfrm>
            <a:off x="2664373" y="1418897"/>
            <a:ext cx="1923393" cy="69368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4587766" y="4046482"/>
            <a:ext cx="1040524" cy="8198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8271642" y="4046481"/>
            <a:ext cx="1644869" cy="8198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75710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M. 邓紫棋 中国新说唱 开头饶舌 R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78744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49885" t="9195" r="3563" b="16092"/>
          <a:stretch/>
        </p:blipFill>
        <p:spPr>
          <a:xfrm>
            <a:off x="5675587" y="0"/>
            <a:ext cx="5722883" cy="6888658"/>
          </a:xfrm>
          <a:prstGeom prst="rect">
            <a:avLst/>
          </a:prstGeom>
        </p:spPr>
      </p:pic>
      <p:pic>
        <p:nvPicPr>
          <p:cNvPr id="5122" name="Picture 2" descr="ãwrite gifãçåçæå°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3779" y="583324"/>
            <a:ext cx="4997669" cy="666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0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ãVinglish English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60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435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3 印度電影】救救菜英文 English Vinglish 中文字幕">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49310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89186" y="220717"/>
            <a:ext cx="11148848" cy="5798591"/>
          </a:xfrm>
        </p:spPr>
        <p:txBody>
          <a:bodyPr>
            <a:normAutofit/>
          </a:bodyPr>
          <a:lstStyle/>
          <a:p>
            <a:r>
              <a:rPr lang="en-US" altLang="zh-TW" sz="4000" dirty="0">
                <a:solidFill>
                  <a:srgbClr val="0000FF"/>
                </a:solidFill>
                <a:latin typeface="Comic Sans MS" panose="030F0702030302020204" pitchFamily="66" charset="0"/>
              </a:rPr>
              <a:t>Shashi </a:t>
            </a:r>
            <a:r>
              <a:rPr lang="en-US" altLang="zh-TW" sz="4000" dirty="0" smtClean="0">
                <a:solidFill>
                  <a:srgbClr val="0000FF"/>
                </a:solidFill>
                <a:latin typeface="Comic Sans MS" panose="030F0702030302020204" pitchFamily="66" charset="0"/>
              </a:rPr>
              <a:t>is </a:t>
            </a:r>
            <a:r>
              <a:rPr lang="en-US" altLang="zh-TW" sz="4000" dirty="0">
                <a:solidFill>
                  <a:srgbClr val="0000FF"/>
                </a:solidFill>
                <a:latin typeface="Comic Sans MS" panose="030F0702030302020204" pitchFamily="66" charset="0"/>
              </a:rPr>
              <a:t>a </a:t>
            </a:r>
            <a:r>
              <a:rPr lang="en-US" altLang="zh-TW" sz="4000" dirty="0" smtClean="0">
                <a:solidFill>
                  <a:srgbClr val="0000FF"/>
                </a:solidFill>
                <a:latin typeface="Comic Sans MS" panose="030F0702030302020204" pitchFamily="66" charset="0"/>
              </a:rPr>
              <a:t>housewife </a:t>
            </a:r>
            <a:r>
              <a:rPr lang="en-US" altLang="zh-TW" sz="4000" dirty="0">
                <a:solidFill>
                  <a:srgbClr val="0000FF"/>
                </a:solidFill>
                <a:latin typeface="Comic Sans MS" panose="030F0702030302020204" pitchFamily="66" charset="0"/>
              </a:rPr>
              <a:t>who makes and sells laddoos as a home-run business. Her husband </a:t>
            </a:r>
            <a:r>
              <a:rPr lang="en-US" altLang="zh-TW" sz="4000" dirty="0" smtClean="0">
                <a:solidFill>
                  <a:srgbClr val="0000FF"/>
                </a:solidFill>
                <a:latin typeface="Comic Sans MS" panose="030F0702030302020204" pitchFamily="66" charset="0"/>
              </a:rPr>
              <a:t>and </a:t>
            </a:r>
            <a:r>
              <a:rPr lang="en-US" altLang="zh-TW" sz="4000" dirty="0">
                <a:solidFill>
                  <a:srgbClr val="0000FF"/>
                </a:solidFill>
                <a:latin typeface="Comic Sans MS" panose="030F0702030302020204" pitchFamily="66" charset="0"/>
              </a:rPr>
              <a:t>daughter </a:t>
            </a:r>
            <a:r>
              <a:rPr lang="en-US" altLang="zh-TW" sz="4000" dirty="0" smtClean="0">
                <a:solidFill>
                  <a:srgbClr val="0000FF"/>
                </a:solidFill>
                <a:latin typeface="Comic Sans MS" panose="030F0702030302020204" pitchFamily="66" charset="0"/>
              </a:rPr>
              <a:t>take </a:t>
            </a:r>
            <a:r>
              <a:rPr lang="en-US" altLang="zh-TW" sz="4000" dirty="0">
                <a:solidFill>
                  <a:srgbClr val="0000FF"/>
                </a:solidFill>
                <a:latin typeface="Comic Sans MS" panose="030F0702030302020204" pitchFamily="66" charset="0"/>
              </a:rPr>
              <a:t>her for granted, mock her poor English skills, and generally treat her with disrespect, making Shashi feel negative and insecure.</a:t>
            </a:r>
            <a:endParaRPr lang="zh-TW" altLang="en-US" sz="4000" dirty="0">
              <a:solidFill>
                <a:srgbClr val="0000FF"/>
              </a:solidFill>
              <a:latin typeface="Comic Sans MS" panose="030F0702030302020204" pitchFamily="66" charset="0"/>
            </a:endParaRPr>
          </a:p>
        </p:txBody>
      </p:sp>
      <p:pic>
        <p:nvPicPr>
          <p:cNvPr id="7170" name="Picture 2" descr="Coconut and Jaggery Balls ...... Bengali Narkel Naru.jpg"/>
          <p:cNvPicPr>
            <a:picLocks noChangeAspect="1" noChangeArrowheads="1"/>
          </p:cNvPicPr>
          <p:nvPr/>
        </p:nvPicPr>
        <p:blipFill rotWithShape="1">
          <a:blip r:embed="rId2">
            <a:extLst>
              <a:ext uri="{28A0092B-C50C-407E-A947-70E740481C1C}">
                <a14:useLocalDpi xmlns:a14="http://schemas.microsoft.com/office/drawing/2010/main" val="0"/>
              </a:ext>
            </a:extLst>
          </a:blip>
          <a:srcRect l="40373" t="16758" r="1903"/>
          <a:stretch/>
        </p:blipFill>
        <p:spPr bwMode="auto">
          <a:xfrm>
            <a:off x="1608084" y="3771917"/>
            <a:ext cx="3074276" cy="29370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ãVinglish Englishãçåçæå°çµæ"/>
          <p:cNvPicPr>
            <a:picLocks noChangeAspect="1" noChangeArrowheads="1"/>
          </p:cNvPicPr>
          <p:nvPr/>
        </p:nvPicPr>
        <p:blipFill rotWithShape="1">
          <a:blip r:embed="rId3">
            <a:extLst>
              <a:ext uri="{28A0092B-C50C-407E-A947-70E740481C1C}">
                <a14:useLocalDpi xmlns:a14="http://schemas.microsoft.com/office/drawing/2010/main" val="0"/>
              </a:ext>
            </a:extLst>
          </a:blip>
          <a:srcRect l="9859" r="18365"/>
          <a:stretch/>
        </p:blipFill>
        <p:spPr bwMode="auto">
          <a:xfrm>
            <a:off x="5549463" y="3322896"/>
            <a:ext cx="4461642" cy="353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340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9569"/>
            <a:ext cx="12213021" cy="3170099"/>
          </a:xfrm>
          <a:prstGeom prst="rect">
            <a:avLst/>
          </a:prstGeom>
        </p:spPr>
        <p:txBody>
          <a:bodyPr wrap="square">
            <a:spAutoFit/>
          </a:bodyPr>
          <a:lstStyle/>
          <a:p>
            <a:r>
              <a:rPr lang="en-US" altLang="zh-TW" sz="4000" dirty="0">
                <a:solidFill>
                  <a:srgbClr val="0000FF"/>
                </a:solidFill>
                <a:latin typeface="Comic Sans MS" panose="030F0702030302020204" pitchFamily="66" charset="0"/>
              </a:rPr>
              <a:t>Shashi's older sister Manu, who lives in New York, invites Shashi's family to her daughter Meera's wedding to Kevin. It is decided that Shashi will go to New York alone five weeks before the wedding to help Manu organize.</a:t>
            </a:r>
            <a:endParaRPr lang="zh-TW" altLang="en-US" sz="4000" dirty="0">
              <a:solidFill>
                <a:srgbClr val="0000FF"/>
              </a:solidFill>
              <a:latin typeface="Comic Sans MS" panose="030F0702030302020204" pitchFamily="66" charset="0"/>
            </a:endParaRPr>
          </a:p>
        </p:txBody>
      </p:sp>
      <p:pic>
        <p:nvPicPr>
          <p:cNvPr id="9218" name="Picture 2" descr="ç¸éåç"/>
          <p:cNvPicPr>
            <a:picLocks noChangeAspect="1" noChangeArrowheads="1"/>
          </p:cNvPicPr>
          <p:nvPr/>
        </p:nvPicPr>
        <p:blipFill rotWithShape="1">
          <a:blip r:embed="rId2">
            <a:extLst>
              <a:ext uri="{28A0092B-C50C-407E-A947-70E740481C1C}">
                <a14:useLocalDpi xmlns:a14="http://schemas.microsoft.com/office/drawing/2010/main" val="0"/>
              </a:ext>
            </a:extLst>
          </a:blip>
          <a:srcRect t="11894" b="11784"/>
          <a:stretch/>
        </p:blipFill>
        <p:spPr bwMode="auto">
          <a:xfrm>
            <a:off x="4713890" y="3209668"/>
            <a:ext cx="7478110" cy="364833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ç¸éåç"/>
          <p:cNvPicPr>
            <a:picLocks noChangeAspect="1" noChangeArrowheads="1"/>
          </p:cNvPicPr>
          <p:nvPr/>
        </p:nvPicPr>
        <p:blipFill rotWithShape="1">
          <a:blip r:embed="rId3">
            <a:extLst>
              <a:ext uri="{28A0092B-C50C-407E-A947-70E740481C1C}">
                <a14:useLocalDpi xmlns:a14="http://schemas.microsoft.com/office/drawing/2010/main" val="0"/>
              </a:ext>
            </a:extLst>
          </a:blip>
          <a:srcRect l="12182" r="17721"/>
          <a:stretch/>
        </p:blipFill>
        <p:spPr bwMode="auto">
          <a:xfrm>
            <a:off x="0" y="3209668"/>
            <a:ext cx="4713889" cy="364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967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nglish Vinglish Quote Sc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456" y="0"/>
            <a:ext cx="8387254" cy="684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783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1890" y="148698"/>
            <a:ext cx="12438993" cy="3170099"/>
          </a:xfrm>
          <a:prstGeom prst="rect">
            <a:avLst/>
          </a:prstGeom>
        </p:spPr>
        <p:txBody>
          <a:bodyPr wrap="square">
            <a:spAutoFit/>
          </a:bodyPr>
          <a:lstStyle/>
          <a:p>
            <a:r>
              <a:rPr lang="en-US" altLang="zh-TW" sz="4000" dirty="0">
                <a:solidFill>
                  <a:srgbClr val="0000FF"/>
                </a:solidFill>
                <a:latin typeface="Comic Sans MS" panose="030F0702030302020204" pitchFamily="66" charset="0"/>
              </a:rPr>
              <a:t>While Shashi is in New York, she has a </a:t>
            </a:r>
            <a:r>
              <a:rPr lang="en-US" altLang="zh-TW" sz="4000" dirty="0" smtClean="0">
                <a:solidFill>
                  <a:srgbClr val="0000FF"/>
                </a:solidFill>
                <a:latin typeface="Comic Sans MS" panose="030F0702030302020204" pitchFamily="66" charset="0"/>
              </a:rPr>
              <a:t>horrible </a:t>
            </a:r>
            <a:r>
              <a:rPr lang="en-US" altLang="zh-TW" sz="4000" dirty="0">
                <a:solidFill>
                  <a:srgbClr val="0000FF"/>
                </a:solidFill>
                <a:latin typeface="Comic Sans MS" panose="030F0702030302020204" pitchFamily="66" charset="0"/>
              </a:rPr>
              <a:t>experience at a cafe due to her inability to communicate in English. She is comforted by a French chef Laurent who happened to be queuing up behind her at the cafe.</a:t>
            </a:r>
            <a:endParaRPr lang="zh-TW" altLang="en-US" sz="4000" dirty="0">
              <a:solidFill>
                <a:srgbClr val="0000FF"/>
              </a:solidFill>
              <a:latin typeface="Comic Sans MS" panose="030F0702030302020204" pitchFamily="66" charset="0"/>
            </a:endParaRPr>
          </a:p>
        </p:txBody>
      </p:sp>
      <p:pic>
        <p:nvPicPr>
          <p:cNvPr id="10242" name="Picture 2" descr="ãVinglish English cafeã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l="10164" r="6786"/>
          <a:stretch/>
        </p:blipFill>
        <p:spPr bwMode="auto">
          <a:xfrm>
            <a:off x="1" y="3264436"/>
            <a:ext cx="6463862" cy="359356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ãVinglish English cafe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862" y="3264436"/>
            <a:ext cx="5728137" cy="358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047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nglish Vinglish Quote Sc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214" y="0"/>
            <a:ext cx="58797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nglish Vinglish Quote S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845" y="-14870"/>
            <a:ext cx="8247444" cy="687287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English Vinglish Quote Sc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845" y="21755"/>
            <a:ext cx="8247444" cy="685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1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4"/>
                                        </p:tgtEl>
                                        <p:attrNameLst>
                                          <p:attrName>style.visibility</p:attrName>
                                        </p:attrNameLst>
                                      </p:cBhvr>
                                      <p:to>
                                        <p:strVal val="visible"/>
                                      </p:to>
                                    </p:set>
                                    <p:anim calcmode="lin" valueType="num">
                                      <p:cBhvr additive="base">
                                        <p:cTn id="13" dur="500" fill="hold"/>
                                        <p:tgtEl>
                                          <p:spTgt spid="12294"/>
                                        </p:tgtEl>
                                        <p:attrNameLst>
                                          <p:attrName>ppt_x</p:attrName>
                                        </p:attrNameLst>
                                      </p:cBhvr>
                                      <p:tavLst>
                                        <p:tav tm="0">
                                          <p:val>
                                            <p:strVal val="#ppt_x"/>
                                          </p:val>
                                        </p:tav>
                                        <p:tav tm="100000">
                                          <p:val>
                                            <p:strVal val="#ppt_x"/>
                                          </p:val>
                                        </p:tav>
                                      </p:tavLst>
                                    </p:anim>
                                    <p:anim calcmode="lin" valueType="num">
                                      <p:cBhvr additive="base">
                                        <p:cTn id="14"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148803" y="178396"/>
            <a:ext cx="11227127" cy="1015663"/>
          </a:xfrm>
          <a:prstGeom prst="rect">
            <a:avLst/>
          </a:prstGeom>
          <a:noFill/>
        </p:spPr>
        <p:txBody>
          <a:bodyPr wrap="square" rtlCol="0">
            <a:spAutoFit/>
          </a:bodyPr>
          <a:lstStyle/>
          <a:p>
            <a:r>
              <a:rPr lang="en-US" altLang="zh-TW" sz="6000" b="1" dirty="0" smtClean="0">
                <a:latin typeface="Comic Sans MS" panose="030F0702030302020204" pitchFamily="66" charset="0"/>
              </a:rPr>
              <a:t>What does he look like? </a:t>
            </a:r>
            <a:endParaRPr lang="zh-TW" altLang="en-US" sz="6000" b="1" dirty="0">
              <a:latin typeface="Comic Sans MS" panose="030F0702030302020204" pitchFamily="66" charset="0"/>
            </a:endParaRPr>
          </a:p>
        </p:txBody>
      </p:sp>
      <p:sp>
        <p:nvSpPr>
          <p:cNvPr id="6" name="文字方塊 5"/>
          <p:cNvSpPr txBox="1"/>
          <p:nvPr/>
        </p:nvSpPr>
        <p:spPr>
          <a:xfrm>
            <a:off x="5838497" y="1468620"/>
            <a:ext cx="6353503" cy="4524315"/>
          </a:xfrm>
          <a:prstGeom prst="rect">
            <a:avLst/>
          </a:prstGeom>
          <a:noFill/>
        </p:spPr>
        <p:txBody>
          <a:bodyPr wrap="square" rtlCol="0">
            <a:spAutoFit/>
          </a:bodyPr>
          <a:lstStyle/>
          <a:p>
            <a:pPr marL="342900" indent="-342900">
              <a:buAutoNum type="arabicPeriod"/>
            </a:pPr>
            <a:r>
              <a:rPr lang="en-US" altLang="zh-TW" sz="3600" b="1" dirty="0" smtClean="0">
                <a:solidFill>
                  <a:srgbClr val="0000FF"/>
                </a:solidFill>
                <a:latin typeface="Comic Sans MS" panose="030F0702030302020204" pitchFamily="66" charset="0"/>
              </a:rPr>
              <a:t>He has a blond crew cut.</a:t>
            </a:r>
          </a:p>
          <a:p>
            <a:pPr marL="342900" indent="-342900">
              <a:buAutoNum type="arabicPeriod"/>
            </a:pPr>
            <a:r>
              <a:rPr lang="en-US" altLang="zh-TW" sz="3600" b="1" dirty="0" smtClean="0">
                <a:solidFill>
                  <a:srgbClr val="0000FF"/>
                </a:solidFill>
                <a:latin typeface="Comic Sans MS" panose="030F0702030302020204" pitchFamily="66" charset="0"/>
              </a:rPr>
              <a:t>He has big, blue eyes.</a:t>
            </a:r>
          </a:p>
          <a:p>
            <a:pPr marL="342900" indent="-342900">
              <a:buAutoNum type="arabicPeriod"/>
            </a:pPr>
            <a:r>
              <a:rPr lang="en-US" altLang="zh-TW" sz="3600" b="1" dirty="0" smtClean="0">
                <a:solidFill>
                  <a:srgbClr val="0000FF"/>
                </a:solidFill>
                <a:latin typeface="Comic Sans MS" panose="030F0702030302020204" pitchFamily="66" charset="0"/>
              </a:rPr>
              <a:t>He has a pointy nose. </a:t>
            </a:r>
          </a:p>
          <a:p>
            <a:pPr marL="342900" indent="-342900">
              <a:buAutoNum type="arabicPeriod"/>
            </a:pPr>
            <a:r>
              <a:rPr lang="en-US" altLang="zh-TW" sz="3600" b="1" dirty="0" smtClean="0">
                <a:solidFill>
                  <a:srgbClr val="0000FF"/>
                </a:solidFill>
                <a:latin typeface="Comic Sans MS" panose="030F0702030302020204" pitchFamily="66" charset="0"/>
              </a:rPr>
              <a:t>He has a natural mouth.</a:t>
            </a:r>
          </a:p>
          <a:p>
            <a:pPr marL="342900" indent="-342900">
              <a:buAutoNum type="arabicPeriod"/>
            </a:pPr>
            <a:r>
              <a:rPr lang="en-US" altLang="zh-TW" sz="3600" b="1" dirty="0" smtClean="0">
                <a:solidFill>
                  <a:srgbClr val="0000FF"/>
                </a:solidFill>
                <a:latin typeface="Comic Sans MS" panose="030F0702030302020204" pitchFamily="66" charset="0"/>
              </a:rPr>
              <a:t>He has big ears. </a:t>
            </a:r>
          </a:p>
          <a:p>
            <a:pPr marL="342900" indent="-342900">
              <a:buAutoNum type="arabicPeriod"/>
            </a:pPr>
            <a:r>
              <a:rPr lang="en-US" altLang="zh-TW" sz="3600" b="1" dirty="0" smtClean="0">
                <a:solidFill>
                  <a:srgbClr val="0000FF"/>
                </a:solidFill>
                <a:latin typeface="Comic Sans MS" panose="030F0702030302020204" pitchFamily="66" charset="0"/>
              </a:rPr>
              <a:t>He’s a popular rapper, a music producer, and an actor from America . </a:t>
            </a:r>
            <a:endParaRPr lang="zh-TW" altLang="en-US" sz="3600" b="1" dirty="0">
              <a:solidFill>
                <a:srgbClr val="0000FF"/>
              </a:solidFill>
              <a:latin typeface="Comic Sans MS" panose="030F0702030302020204" pitchFamily="66" charset="0"/>
            </a:endParaRPr>
          </a:p>
        </p:txBody>
      </p:sp>
      <p:pic>
        <p:nvPicPr>
          <p:cNvPr id="2052" name="Picture 4" descr="ãGuess who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95" y="1959899"/>
            <a:ext cx="4810563" cy="31165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7553"/>
            <a:ext cx="5700446" cy="57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se Yoursel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3761611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se Yourself lyr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2140640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2299" t="3907" r="7011" b="16323"/>
          <a:stretch/>
        </p:blipFill>
        <p:spPr>
          <a:xfrm>
            <a:off x="0" y="0"/>
            <a:ext cx="12191999" cy="6907544"/>
          </a:xfrm>
          <a:prstGeom prst="rect">
            <a:avLst/>
          </a:prstGeom>
        </p:spPr>
      </p:pic>
    </p:spTree>
    <p:extLst>
      <p:ext uri="{BB962C8B-B14F-4D97-AF65-F5344CB8AC3E}">
        <p14:creationId xmlns:p14="http://schemas.microsoft.com/office/powerpoint/2010/main" val="1928880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ãQ &amp; A Gifãçåçæå°çµæ"/>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8013" y="0"/>
            <a:ext cx="5332691" cy="252248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671144" y="2243105"/>
            <a:ext cx="9254359" cy="2554545"/>
          </a:xfrm>
          <a:prstGeom prst="rect">
            <a:avLst/>
          </a:prstGeom>
          <a:noFill/>
        </p:spPr>
        <p:txBody>
          <a:bodyPr wrap="square" rtlCol="0">
            <a:spAutoFit/>
          </a:bodyPr>
          <a:lstStyle/>
          <a:p>
            <a:pPr algn="ctr"/>
            <a:r>
              <a:rPr lang="en-US" altLang="zh-TW" sz="8000" b="1" dirty="0">
                <a:solidFill>
                  <a:prstClr val="black"/>
                </a:solidFill>
                <a:latin typeface="Comic Sans MS" panose="030F0702030302020204" pitchFamily="66" charset="0"/>
              </a:rPr>
              <a:t>1. What does Patrick look like?</a:t>
            </a:r>
            <a:endParaRPr lang="zh-TW" altLang="en-US" sz="8000" b="1" dirty="0">
              <a:solidFill>
                <a:prstClr val="black"/>
              </a:solidFill>
              <a:latin typeface="Comic Sans MS" panose="030F0702030302020204" pitchFamily="66" charset="0"/>
            </a:endParaRPr>
          </a:p>
        </p:txBody>
      </p:sp>
      <p:sp>
        <p:nvSpPr>
          <p:cNvPr id="2" name="文字方塊 1"/>
          <p:cNvSpPr txBox="1"/>
          <p:nvPr/>
        </p:nvSpPr>
        <p:spPr>
          <a:xfrm>
            <a:off x="2081047" y="5060731"/>
            <a:ext cx="10279117" cy="1446550"/>
          </a:xfrm>
          <a:prstGeom prst="rect">
            <a:avLst/>
          </a:prstGeom>
          <a:noFill/>
        </p:spPr>
        <p:txBody>
          <a:bodyPr wrap="square" rtlCol="0">
            <a:spAutoFit/>
          </a:bodyPr>
          <a:lstStyle/>
          <a:p>
            <a:r>
              <a:rPr lang="en-US" altLang="zh-TW" sz="8800" dirty="0" smtClean="0">
                <a:solidFill>
                  <a:srgbClr val="0000FF"/>
                </a:solidFill>
              </a:rPr>
              <a:t>He has a crew cut.</a:t>
            </a:r>
            <a:endParaRPr lang="zh-TW" altLang="en-US" sz="8800" dirty="0">
              <a:solidFill>
                <a:srgbClr val="0000FF"/>
              </a:solidFill>
            </a:endParaRPr>
          </a:p>
        </p:txBody>
      </p:sp>
    </p:spTree>
    <p:extLst>
      <p:ext uri="{BB962C8B-B14F-4D97-AF65-F5344CB8AC3E}">
        <p14:creationId xmlns:p14="http://schemas.microsoft.com/office/powerpoint/2010/main" val="98300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ãQ &amp; A Gifãçåçæå°çµæ"/>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0848" y="0"/>
            <a:ext cx="5218385" cy="246841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671145" y="1927796"/>
            <a:ext cx="9254359" cy="2554545"/>
          </a:xfrm>
          <a:prstGeom prst="rect">
            <a:avLst/>
          </a:prstGeom>
          <a:noFill/>
        </p:spPr>
        <p:txBody>
          <a:bodyPr wrap="square" rtlCol="0">
            <a:spAutoFit/>
          </a:bodyPr>
          <a:lstStyle/>
          <a:p>
            <a:pPr algn="ctr"/>
            <a:r>
              <a:rPr lang="en-US" altLang="zh-TW" sz="8000" b="1" dirty="0">
                <a:solidFill>
                  <a:prstClr val="black"/>
                </a:solidFill>
                <a:latin typeface="Comic Sans MS" panose="030F0702030302020204" pitchFamily="66" charset="0"/>
              </a:rPr>
              <a:t>2. Does Ella have a ponytail?</a:t>
            </a:r>
            <a:endParaRPr lang="zh-TW" altLang="en-US" sz="8000" b="1" dirty="0">
              <a:solidFill>
                <a:prstClr val="black"/>
              </a:solidFill>
              <a:latin typeface="Comic Sans MS" panose="030F0702030302020204" pitchFamily="66" charset="0"/>
            </a:endParaRPr>
          </a:p>
        </p:txBody>
      </p:sp>
      <p:sp>
        <p:nvSpPr>
          <p:cNvPr id="5" name="文字方塊 4"/>
          <p:cNvSpPr txBox="1"/>
          <p:nvPr/>
        </p:nvSpPr>
        <p:spPr>
          <a:xfrm>
            <a:off x="835571" y="4181330"/>
            <a:ext cx="10279117" cy="2800767"/>
          </a:xfrm>
          <a:prstGeom prst="rect">
            <a:avLst/>
          </a:prstGeom>
          <a:noFill/>
        </p:spPr>
        <p:txBody>
          <a:bodyPr wrap="square" rtlCol="0">
            <a:spAutoFit/>
          </a:bodyPr>
          <a:lstStyle/>
          <a:p>
            <a:r>
              <a:rPr lang="en-US" altLang="zh-TW" sz="8800" dirty="0" smtClean="0">
                <a:solidFill>
                  <a:srgbClr val="0000FF"/>
                </a:solidFill>
              </a:rPr>
              <a:t>Yes, she does. She has a ponytail.</a:t>
            </a:r>
            <a:endParaRPr lang="zh-TW" altLang="en-US" sz="8800" dirty="0">
              <a:solidFill>
                <a:srgbClr val="0000FF"/>
              </a:solidFill>
            </a:endParaRPr>
          </a:p>
        </p:txBody>
      </p:sp>
    </p:spTree>
    <p:extLst>
      <p:ext uri="{BB962C8B-B14F-4D97-AF65-F5344CB8AC3E}">
        <p14:creationId xmlns:p14="http://schemas.microsoft.com/office/powerpoint/2010/main" val="94108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ãQ &amp; A Gifãçåçæå°çµæ"/>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2247" y="0"/>
            <a:ext cx="5166041" cy="244365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229711" y="2115516"/>
            <a:ext cx="10657490" cy="2554545"/>
          </a:xfrm>
          <a:prstGeom prst="rect">
            <a:avLst/>
          </a:prstGeom>
          <a:noFill/>
        </p:spPr>
        <p:txBody>
          <a:bodyPr wrap="square" rtlCol="0">
            <a:spAutoFit/>
          </a:bodyPr>
          <a:lstStyle/>
          <a:p>
            <a:pPr algn="ctr"/>
            <a:r>
              <a:rPr lang="en-US" altLang="zh-TW" sz="8000" b="1" dirty="0">
                <a:solidFill>
                  <a:prstClr val="black"/>
                </a:solidFill>
                <a:latin typeface="Comic Sans MS" panose="030F0702030302020204" pitchFamily="66" charset="0"/>
              </a:rPr>
              <a:t>3. What’s something new about Ella?</a:t>
            </a:r>
            <a:endParaRPr lang="zh-TW" altLang="en-US" sz="8000" b="1" dirty="0">
              <a:solidFill>
                <a:prstClr val="black"/>
              </a:solidFill>
              <a:latin typeface="Comic Sans MS" panose="030F0702030302020204" pitchFamily="66" charset="0"/>
            </a:endParaRPr>
          </a:p>
        </p:txBody>
      </p:sp>
      <p:sp>
        <p:nvSpPr>
          <p:cNvPr id="5" name="文字方塊 4"/>
          <p:cNvSpPr txBox="1"/>
          <p:nvPr/>
        </p:nvSpPr>
        <p:spPr>
          <a:xfrm>
            <a:off x="2585545" y="4846949"/>
            <a:ext cx="7283670" cy="1446550"/>
          </a:xfrm>
          <a:prstGeom prst="rect">
            <a:avLst/>
          </a:prstGeom>
          <a:noFill/>
        </p:spPr>
        <p:txBody>
          <a:bodyPr wrap="square" rtlCol="0">
            <a:spAutoFit/>
          </a:bodyPr>
          <a:lstStyle/>
          <a:p>
            <a:r>
              <a:rPr lang="en-US" altLang="zh-TW" sz="8800" dirty="0" smtClean="0">
                <a:solidFill>
                  <a:srgbClr val="0000FF"/>
                </a:solidFill>
              </a:rPr>
              <a:t>She has braces.</a:t>
            </a:r>
            <a:endParaRPr lang="zh-TW" altLang="en-US" sz="8800" dirty="0">
              <a:solidFill>
                <a:srgbClr val="0000FF"/>
              </a:solidFill>
            </a:endParaRPr>
          </a:p>
        </p:txBody>
      </p:sp>
    </p:spTree>
    <p:extLst>
      <p:ext uri="{BB962C8B-B14F-4D97-AF65-F5344CB8AC3E}">
        <p14:creationId xmlns:p14="http://schemas.microsoft.com/office/powerpoint/2010/main" val="225788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學術文獻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9411640_TF03431380_TF03431380.potx" id="{923505AA-91E3-4B57-AABA-AC8EA251786D}" vid="{5F9510E3-AB57-464A-AC9C-E4DC9C0F0949}"/>
    </a:ext>
  </a:extLst>
</a:theme>
</file>

<file path=docProps/app.xml><?xml version="1.0" encoding="utf-8"?>
<Properties xmlns="http://schemas.openxmlformats.org/officeDocument/2006/extended-properties" xmlns:vt="http://schemas.openxmlformats.org/officeDocument/2006/docPropsVTypes">
  <TotalTime>1687</TotalTime>
  <Words>365</Words>
  <Application>Microsoft Office PowerPoint</Application>
  <PresentationFormat>寬螢幕</PresentationFormat>
  <Paragraphs>34</Paragraphs>
  <Slides>27</Slides>
  <Notes>0</Notes>
  <HiddenSlides>0</HiddenSlides>
  <MMClips>5</MMClips>
  <ScaleCrop>false</ScaleCrop>
  <HeadingPairs>
    <vt:vector size="6" baseType="variant">
      <vt:variant>
        <vt:lpstr>使用字型</vt:lpstr>
      </vt:variant>
      <vt:variant>
        <vt:i4>9</vt:i4>
      </vt:variant>
      <vt:variant>
        <vt:lpstr>佈景主題</vt:lpstr>
      </vt:variant>
      <vt:variant>
        <vt:i4>3</vt:i4>
      </vt:variant>
      <vt:variant>
        <vt:lpstr>投影片標題</vt:lpstr>
      </vt:variant>
      <vt:variant>
        <vt:i4>27</vt:i4>
      </vt:variant>
    </vt:vector>
  </HeadingPairs>
  <TitlesOfParts>
    <vt:vector size="39" baseType="lpstr">
      <vt:lpstr>Microsoft JhengHei UI</vt:lpstr>
      <vt:lpstr>王漢宗中楷體注音</vt:lpstr>
      <vt:lpstr>微軟正黑體</vt:lpstr>
      <vt:lpstr>新細明體</vt:lpstr>
      <vt:lpstr>Arial</vt:lpstr>
      <vt:lpstr>Calibri</vt:lpstr>
      <vt:lpstr>Calibri Light</vt:lpstr>
      <vt:lpstr>Comic Sans MS</vt:lpstr>
      <vt:lpstr>Wingdings</vt:lpstr>
      <vt:lpstr>Office 佈景主題</vt:lpstr>
      <vt:lpstr>1_Office 佈景主題</vt:lpstr>
      <vt:lpstr>學術文獻 16x9</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sari/ saree紗麗</vt:lpstr>
      <vt:lpstr>sherwani印度男服</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44</cp:revision>
  <dcterms:created xsi:type="dcterms:W3CDTF">2018-09-19T07:36:39Z</dcterms:created>
  <dcterms:modified xsi:type="dcterms:W3CDTF">2018-09-25T00:32:14Z</dcterms:modified>
</cp:coreProperties>
</file>